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Lst>
  <p:sldSz cy="5143500" cx="9144000"/>
  <p:notesSz cx="6858000" cy="9144000"/>
  <p:embeddedFontLst>
    <p:embeddedFont>
      <p:font typeface="Roboto Thin"/>
      <p:regular r:id="rId102"/>
      <p:bold r:id="rId103"/>
      <p:italic r:id="rId104"/>
      <p:boldItalic r:id="rId105"/>
    </p:embeddedFont>
    <p:embeddedFont>
      <p:font typeface="Roboto Medium"/>
      <p:regular r:id="rId106"/>
      <p:bold r:id="rId107"/>
      <p:italic r:id="rId108"/>
      <p:boldItalic r:id="rId109"/>
    </p:embeddedFont>
    <p:embeddedFont>
      <p:font typeface="Roboto"/>
      <p:regular r:id="rId110"/>
      <p:bold r:id="rId111"/>
      <p:italic r:id="rId112"/>
      <p:boldItalic r:id="rId113"/>
    </p:embeddedFont>
    <p:embeddedFont>
      <p:font typeface="Inconsolata"/>
      <p:regular r:id="rId114"/>
      <p:bold r:id="rId115"/>
    </p:embeddedFont>
    <p:embeddedFont>
      <p:font typeface="Roboto Light"/>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140">
          <p15:clr>
            <a:srgbClr val="A4A3A4"/>
          </p15:clr>
        </p15:guide>
      </p15:sldGuideLst>
    </p:ext>
    <p:ext uri="http://customooxmlschemas.google.com/">
      <go:slidesCustomData xmlns:go="http://customooxmlschemas.google.com/" r:id="rId120" roundtripDataSignature="AMtx7mjqxAXQ3jGcvDntAsOWRKWV1297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6277D71-3650-4A68-9D36-94741CD91F34}">
  <a:tblStyle styleId="{A6277D71-3650-4A68-9D36-94741CD91F3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1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Medium-bold.fntdata"/><Relationship Id="rId106" Type="http://schemas.openxmlformats.org/officeDocument/2006/relationships/font" Target="fonts/RobotoMedium-regular.fntdata"/><Relationship Id="rId105" Type="http://schemas.openxmlformats.org/officeDocument/2006/relationships/font" Target="fonts/RobotoThin-boldItalic.fntdata"/><Relationship Id="rId104" Type="http://schemas.openxmlformats.org/officeDocument/2006/relationships/font" Target="fonts/RobotoThin-italic.fntdata"/><Relationship Id="rId109" Type="http://schemas.openxmlformats.org/officeDocument/2006/relationships/font" Target="fonts/RobotoMedium-boldItalic.fntdata"/><Relationship Id="rId108" Type="http://schemas.openxmlformats.org/officeDocument/2006/relationships/font" Target="fonts/RobotoMedium-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Thin-bold.fntdata"/><Relationship Id="rId102" Type="http://schemas.openxmlformats.org/officeDocument/2006/relationships/font" Target="fonts/RobotoThin-regular.fntdata"/><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120"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Light-italic.fntdata"/><Relationship Id="rId117" Type="http://schemas.openxmlformats.org/officeDocument/2006/relationships/font" Target="fonts/RobotoLight-bold.fntdata"/><Relationship Id="rId116" Type="http://schemas.openxmlformats.org/officeDocument/2006/relationships/font" Target="fonts/RobotoLight-regular.fntdata"/><Relationship Id="rId115" Type="http://schemas.openxmlformats.org/officeDocument/2006/relationships/font" Target="fonts/Inconsolata-bold.fntdata"/><Relationship Id="rId119" Type="http://schemas.openxmlformats.org/officeDocument/2006/relationships/font" Target="fonts/RobotoLight-boldItalic.fntdata"/><Relationship Id="rId15" Type="http://schemas.openxmlformats.org/officeDocument/2006/relationships/slide" Target="slides/slide9.xml"/><Relationship Id="rId110" Type="http://schemas.openxmlformats.org/officeDocument/2006/relationships/font" Target="fonts/Robot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Inconsolata-regular.fntdata"/><Relationship Id="rId18" Type="http://schemas.openxmlformats.org/officeDocument/2006/relationships/slide" Target="slides/slide12.xml"/><Relationship Id="rId113" Type="http://schemas.openxmlformats.org/officeDocument/2006/relationships/font" Target="fonts/Roboto-boldItalic.fntdata"/><Relationship Id="rId112" Type="http://schemas.openxmlformats.org/officeDocument/2006/relationships/font" Target="fonts/Roboto-italic.fntdata"/><Relationship Id="rId111" Type="http://schemas.openxmlformats.org/officeDocument/2006/relationships/font" Target="fonts/Roboto-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006" name="Google Shape;1006;p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p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p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083" name="Google Shape;1083;p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p10: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089" name="Google Shape;1089;p1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p11: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096" name="Google Shape;1096;p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p1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p1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104" name="Google Shape;1104;p1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p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p1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112" name="Google Shape;1112;p1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p1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p1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122" name="Google Shape;1122;p1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p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133" name="Google Shape;1133;p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p2: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rPr lang="en"/>
              <a:t>shutterstock_318903803</a:t>
            </a:r>
            <a:endParaRPr/>
          </a:p>
        </p:txBody>
      </p:sp>
      <p:sp>
        <p:nvSpPr>
          <p:cNvPr id="1013" name="Google Shape;1013;p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p19: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175" name="Google Shape;1175;p1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p2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p2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196" name="Google Shape;1196;p2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p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p2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203" name="Google Shape;1203;p2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p22: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209" name="Google Shape;1209;p2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p23: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215" name="Google Shape;1215;p2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p24: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221" name="Google Shape;1221;p2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p25: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229" name="Google Shape;1229;p2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p26: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239" name="Google Shape;1239;p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p27: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255" name="Google Shape;1255;p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1" name="Shape 1261"/>
        <p:cNvGrpSpPr/>
        <p:nvPr/>
      </p:nvGrpSpPr>
      <p:grpSpPr>
        <a:xfrm>
          <a:off x="0" y="0"/>
          <a:ext cx="0" cy="0"/>
          <a:chOff x="0" y="0"/>
          <a:chExt cx="0" cy="0"/>
        </a:xfrm>
      </p:grpSpPr>
      <p:sp>
        <p:nvSpPr>
          <p:cNvPr id="1262" name="Google Shape;1262;p28: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263" name="Google Shape;1263;p2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7f3ddbeb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7f3ddbeb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p29: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271" name="Google Shape;1271;p2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p30: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289" name="Google Shape;1289;p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p31: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296" name="Google Shape;1296;p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p32: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302" name="Google Shape;1302;p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p33: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
        <p:nvSpPr>
          <p:cNvPr id="1313" name="Google Shape;1313;p3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p34: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
        <p:nvSpPr>
          <p:cNvPr id="1320" name="Google Shape;1320;p3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p35: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solidFill>
                <a:schemeClr val="dk1"/>
              </a:solidFill>
              <a:latin typeface="Calibri"/>
              <a:ea typeface="Calibri"/>
              <a:cs typeface="Calibri"/>
              <a:sym typeface="Calibri"/>
            </a:endParaRPr>
          </a:p>
        </p:txBody>
      </p:sp>
      <p:sp>
        <p:nvSpPr>
          <p:cNvPr id="1329" name="Google Shape;1329;p3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p36: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
        <p:nvSpPr>
          <p:cNvPr id="1337" name="Google Shape;1337;p3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p37: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344" name="Google Shape;1344;p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p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p3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rPr b="0" i="0" lang="en" sz="1100" u="none" cap="none" strike="noStrike">
                <a:solidFill>
                  <a:schemeClr val="dk1"/>
                </a:solidFill>
                <a:latin typeface="Calibri"/>
                <a:ea typeface="Calibri"/>
                <a:cs typeface="Calibri"/>
                <a:sym typeface="Calibri"/>
              </a:rPr>
              <a:t>7:00 – 7:05</a:t>
            </a:r>
            <a:endParaRPr sz="1300"/>
          </a:p>
        </p:txBody>
      </p:sp>
      <p:sp>
        <p:nvSpPr>
          <p:cNvPr id="1353" name="Google Shape;1353;p3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p3: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rPr lang="en"/>
              <a:t>shutterstock_443777587</a:t>
            </a:r>
            <a:endParaRPr/>
          </a:p>
        </p:txBody>
      </p:sp>
      <p:sp>
        <p:nvSpPr>
          <p:cNvPr id="1027" name="Google Shape;1027;p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p3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4" name="Google Shape;1364;p3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rPr b="0" i="0" lang="en" sz="1100" u="none" cap="none" strike="noStrike">
                <a:solidFill>
                  <a:schemeClr val="dk1"/>
                </a:solidFill>
                <a:latin typeface="Calibri"/>
                <a:ea typeface="Calibri"/>
                <a:cs typeface="Calibri"/>
                <a:sym typeface="Calibri"/>
              </a:rPr>
              <a:t>7:00 – 7:05</a:t>
            </a:r>
            <a:endParaRPr sz="1300"/>
          </a:p>
        </p:txBody>
      </p:sp>
      <p:sp>
        <p:nvSpPr>
          <p:cNvPr id="1365" name="Google Shape;1365;p3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p4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8" name="Google Shape;1378;p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rPr b="0" i="0" lang="en" sz="1100" u="none" cap="none" strike="noStrike">
                <a:solidFill>
                  <a:schemeClr val="dk1"/>
                </a:solidFill>
                <a:latin typeface="Calibri"/>
                <a:ea typeface="Calibri"/>
                <a:cs typeface="Calibri"/>
                <a:sym typeface="Calibri"/>
              </a:rPr>
              <a:t>7:00 – 7:05</a:t>
            </a:r>
            <a:endParaRPr sz="1300"/>
          </a:p>
        </p:txBody>
      </p:sp>
      <p:sp>
        <p:nvSpPr>
          <p:cNvPr id="1379" name="Google Shape;1379;p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p41: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397" name="Google Shape;1397;p4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p42: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
        <p:nvSpPr>
          <p:cNvPr id="1405" name="Google Shape;1405;p4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p43: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
        <p:nvSpPr>
          <p:cNvPr id="1416" name="Google Shape;1416;p4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p44: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
        <p:nvSpPr>
          <p:cNvPr id="1429" name="Google Shape;1429;p4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p45: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
        <p:nvSpPr>
          <p:cNvPr id="1447" name="Google Shape;1447;p4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p46: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458" name="Google Shape;1458;p4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6" name="Google Shape;146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2" name="Shape 1472"/>
        <p:cNvGrpSpPr/>
        <p:nvPr/>
      </p:nvGrpSpPr>
      <p:grpSpPr>
        <a:xfrm>
          <a:off x="0" y="0"/>
          <a:ext cx="0" cy="0"/>
          <a:chOff x="0" y="0"/>
          <a:chExt cx="0" cy="0"/>
        </a:xfrm>
      </p:grpSpPr>
      <p:sp>
        <p:nvSpPr>
          <p:cNvPr id="1473" name="Google Shape;1473;p48: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474" name="Google Shape;1474;p4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p4: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rPr lang="en"/>
              <a:t>shutterstock_333221423</a:t>
            </a:r>
            <a:endParaRPr/>
          </a:p>
        </p:txBody>
      </p:sp>
      <p:sp>
        <p:nvSpPr>
          <p:cNvPr id="1033" name="Google Shape;1033;p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0" name="Shape 1480"/>
        <p:cNvGrpSpPr/>
        <p:nvPr/>
      </p:nvGrpSpPr>
      <p:grpSpPr>
        <a:xfrm>
          <a:off x="0" y="0"/>
          <a:ext cx="0" cy="0"/>
          <a:chOff x="0" y="0"/>
          <a:chExt cx="0" cy="0"/>
        </a:xfrm>
      </p:grpSpPr>
      <p:sp>
        <p:nvSpPr>
          <p:cNvPr id="1481" name="Google Shape;148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2" name="Google Shape;148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2" name="Google Shape;149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5" name="Google Shape;150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8" name="Google Shape;151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Google Shape;1527;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8" name="Google Shape;152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p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6" name="Google Shape;1536;p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rPr b="0" i="0" lang="en" sz="1100" u="none" cap="none" strike="noStrike">
                <a:solidFill>
                  <a:schemeClr val="dk1"/>
                </a:solidFill>
                <a:latin typeface="Calibri"/>
                <a:ea typeface="Calibri"/>
                <a:cs typeface="Calibri"/>
                <a:sym typeface="Calibri"/>
              </a:rPr>
              <a:t>7:00 – 7:05</a:t>
            </a:r>
            <a:endParaRPr sz="1300"/>
          </a:p>
        </p:txBody>
      </p:sp>
      <p:sp>
        <p:nvSpPr>
          <p:cNvPr id="1537" name="Google Shape;1537;p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p55: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544" name="Google Shape;1544;p5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Google Shape;1549;p56: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550" name="Google Shape;1550;p5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p5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6" name="Google Shape;1556;p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rPr b="0" i="0" lang="en" sz="1100" u="none" cap="none" strike="noStrike">
                <a:solidFill>
                  <a:schemeClr val="dk1"/>
                </a:solidFill>
                <a:latin typeface="Calibri"/>
                <a:ea typeface="Calibri"/>
                <a:cs typeface="Calibri"/>
                <a:sym typeface="Calibri"/>
              </a:rPr>
              <a:t>7:00 – 7:05</a:t>
            </a:r>
            <a:endParaRPr sz="1300"/>
          </a:p>
        </p:txBody>
      </p:sp>
      <p:sp>
        <p:nvSpPr>
          <p:cNvPr id="1557" name="Google Shape;1557;p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Google Shape;1567;p58: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568" name="Google Shape;1568;p5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p5: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040" name="Google Shape;1040;p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p59: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577" name="Google Shape;1577;p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1" name="Google Shape;160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p62: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608" name="Google Shape;1608;p6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p63: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631" name="Google Shape;1631;p6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5" name="Shape 1635"/>
        <p:cNvGrpSpPr/>
        <p:nvPr/>
      </p:nvGrpSpPr>
      <p:grpSpPr>
        <a:xfrm>
          <a:off x="0" y="0"/>
          <a:ext cx="0" cy="0"/>
          <a:chOff x="0" y="0"/>
          <a:chExt cx="0" cy="0"/>
        </a:xfrm>
      </p:grpSpPr>
      <p:sp>
        <p:nvSpPr>
          <p:cNvPr id="1636" name="Google Shape;1636;p64: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637" name="Google Shape;1637;p6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1" name="Shape 1641"/>
        <p:cNvGrpSpPr/>
        <p:nvPr/>
      </p:nvGrpSpPr>
      <p:grpSpPr>
        <a:xfrm>
          <a:off x="0" y="0"/>
          <a:ext cx="0" cy="0"/>
          <a:chOff x="0" y="0"/>
          <a:chExt cx="0" cy="0"/>
        </a:xfrm>
      </p:grpSpPr>
      <p:sp>
        <p:nvSpPr>
          <p:cNvPr id="1642" name="Google Shape;1642;p65: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643" name="Google Shape;1643;p6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9" name="Shape 1649"/>
        <p:cNvGrpSpPr/>
        <p:nvPr/>
      </p:nvGrpSpPr>
      <p:grpSpPr>
        <a:xfrm>
          <a:off x="0" y="0"/>
          <a:ext cx="0" cy="0"/>
          <a:chOff x="0" y="0"/>
          <a:chExt cx="0" cy="0"/>
        </a:xfrm>
      </p:grpSpPr>
      <p:sp>
        <p:nvSpPr>
          <p:cNvPr id="1650" name="Google Shape;1650;p66: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651" name="Google Shape;1651;p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p67: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660" name="Google Shape;1660;p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p68: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668" name="Google Shape;1668;p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p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p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047" name="Google Shape;1047;p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4" name="Shape 1674"/>
        <p:cNvGrpSpPr/>
        <p:nvPr/>
      </p:nvGrpSpPr>
      <p:grpSpPr>
        <a:xfrm>
          <a:off x="0" y="0"/>
          <a:ext cx="0" cy="0"/>
          <a:chOff x="0" y="0"/>
          <a:chExt cx="0" cy="0"/>
        </a:xfrm>
      </p:grpSpPr>
      <p:sp>
        <p:nvSpPr>
          <p:cNvPr id="1675" name="Google Shape;1675;p69: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676" name="Google Shape;1676;p6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4" name="Google Shape;1684;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1" name="Google Shape;1691;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2" name="Shape 1722"/>
        <p:cNvGrpSpPr/>
        <p:nvPr/>
      </p:nvGrpSpPr>
      <p:grpSpPr>
        <a:xfrm>
          <a:off x="0" y="0"/>
          <a:ext cx="0" cy="0"/>
          <a:chOff x="0" y="0"/>
          <a:chExt cx="0" cy="0"/>
        </a:xfrm>
      </p:grpSpPr>
      <p:sp>
        <p:nvSpPr>
          <p:cNvPr id="1723" name="Google Shape;1723;p72: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724" name="Google Shape;1724;p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Google Shape;1732;g7f4825ac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7f4825ac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9" name="Shape 1739"/>
        <p:cNvGrpSpPr/>
        <p:nvPr/>
      </p:nvGrpSpPr>
      <p:grpSpPr>
        <a:xfrm>
          <a:off x="0" y="0"/>
          <a:ext cx="0" cy="0"/>
          <a:chOff x="0" y="0"/>
          <a:chExt cx="0" cy="0"/>
        </a:xfrm>
      </p:grpSpPr>
      <p:sp>
        <p:nvSpPr>
          <p:cNvPr id="1740" name="Google Shape;1740;p73: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741" name="Google Shape;1741;p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5" name="Shape 1745"/>
        <p:cNvGrpSpPr/>
        <p:nvPr/>
      </p:nvGrpSpPr>
      <p:grpSpPr>
        <a:xfrm>
          <a:off x="0" y="0"/>
          <a:ext cx="0" cy="0"/>
          <a:chOff x="0" y="0"/>
          <a:chExt cx="0" cy="0"/>
        </a:xfrm>
      </p:grpSpPr>
      <p:sp>
        <p:nvSpPr>
          <p:cNvPr id="1746" name="Google Shape;1746;p74: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747" name="Google Shape;1747;p7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1" name="Shape 1751"/>
        <p:cNvGrpSpPr/>
        <p:nvPr/>
      </p:nvGrpSpPr>
      <p:grpSpPr>
        <a:xfrm>
          <a:off x="0" y="0"/>
          <a:ext cx="0" cy="0"/>
          <a:chOff x="0" y="0"/>
          <a:chExt cx="0" cy="0"/>
        </a:xfrm>
      </p:grpSpPr>
      <p:sp>
        <p:nvSpPr>
          <p:cNvPr id="1752" name="Google Shape;1752;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3" name="Google Shape;1753;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0" name="Google Shape;176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1" name="Shape 1781"/>
        <p:cNvGrpSpPr/>
        <p:nvPr/>
      </p:nvGrpSpPr>
      <p:grpSpPr>
        <a:xfrm>
          <a:off x="0" y="0"/>
          <a:ext cx="0" cy="0"/>
          <a:chOff x="0" y="0"/>
          <a:chExt cx="0" cy="0"/>
        </a:xfrm>
      </p:grpSpPr>
      <p:sp>
        <p:nvSpPr>
          <p:cNvPr id="1782" name="Google Shape;1782;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3" name="Google Shape;1783;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p7: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054" name="Google Shape;1054;p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0" name="Shape 1790"/>
        <p:cNvGrpSpPr/>
        <p:nvPr/>
      </p:nvGrpSpPr>
      <p:grpSpPr>
        <a:xfrm>
          <a:off x="0" y="0"/>
          <a:ext cx="0" cy="0"/>
          <a:chOff x="0" y="0"/>
          <a:chExt cx="0" cy="0"/>
        </a:xfrm>
      </p:grpSpPr>
      <p:sp>
        <p:nvSpPr>
          <p:cNvPr id="1791" name="Google Shape;1791;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2" name="Google Shape;179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1" name="Shape 1801"/>
        <p:cNvGrpSpPr/>
        <p:nvPr/>
      </p:nvGrpSpPr>
      <p:grpSpPr>
        <a:xfrm>
          <a:off x="0" y="0"/>
          <a:ext cx="0" cy="0"/>
          <a:chOff x="0" y="0"/>
          <a:chExt cx="0" cy="0"/>
        </a:xfrm>
      </p:grpSpPr>
      <p:sp>
        <p:nvSpPr>
          <p:cNvPr id="1802" name="Google Shape;1802;p79: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803" name="Google Shape;1803;p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Google Shape;1808;p80: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809" name="Google Shape;1809;p8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3" name="Shape 1813"/>
        <p:cNvGrpSpPr/>
        <p:nvPr/>
      </p:nvGrpSpPr>
      <p:grpSpPr>
        <a:xfrm>
          <a:off x="0" y="0"/>
          <a:ext cx="0" cy="0"/>
          <a:chOff x="0" y="0"/>
          <a:chExt cx="0" cy="0"/>
        </a:xfrm>
      </p:grpSpPr>
      <p:sp>
        <p:nvSpPr>
          <p:cNvPr id="1814" name="Google Shape;1814;p81: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815" name="Google Shape;1815;p8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9" name="Shape 1819"/>
        <p:cNvGrpSpPr/>
        <p:nvPr/>
      </p:nvGrpSpPr>
      <p:grpSpPr>
        <a:xfrm>
          <a:off x="0" y="0"/>
          <a:ext cx="0" cy="0"/>
          <a:chOff x="0" y="0"/>
          <a:chExt cx="0" cy="0"/>
        </a:xfrm>
      </p:grpSpPr>
      <p:sp>
        <p:nvSpPr>
          <p:cNvPr id="1820" name="Google Shape;1820;p82: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821" name="Google Shape;1821;p8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p83: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832" name="Google Shape;1832;p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p84: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838" name="Google Shape;1838;p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Google Shape;1846;p85: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847" name="Google Shape;1847;p8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2" name="Shape 1852"/>
        <p:cNvGrpSpPr/>
        <p:nvPr/>
      </p:nvGrpSpPr>
      <p:grpSpPr>
        <a:xfrm>
          <a:off x="0" y="0"/>
          <a:ext cx="0" cy="0"/>
          <a:chOff x="0" y="0"/>
          <a:chExt cx="0" cy="0"/>
        </a:xfrm>
      </p:grpSpPr>
      <p:sp>
        <p:nvSpPr>
          <p:cNvPr id="1853" name="Google Shape;1853;p86: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854" name="Google Shape;1854;p8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Google Shape;1868;p87: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869" name="Google Shape;1869;p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p8: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076" name="Google Shape;1076;p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6" name="Shape 1876"/>
        <p:cNvGrpSpPr/>
        <p:nvPr/>
      </p:nvGrpSpPr>
      <p:grpSpPr>
        <a:xfrm>
          <a:off x="0" y="0"/>
          <a:ext cx="0" cy="0"/>
          <a:chOff x="0" y="0"/>
          <a:chExt cx="0" cy="0"/>
        </a:xfrm>
      </p:grpSpPr>
      <p:sp>
        <p:nvSpPr>
          <p:cNvPr id="1877" name="Google Shape;1877;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8" name="Google Shape;1878;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7" name="Shape 1887"/>
        <p:cNvGrpSpPr/>
        <p:nvPr/>
      </p:nvGrpSpPr>
      <p:grpSpPr>
        <a:xfrm>
          <a:off x="0" y="0"/>
          <a:ext cx="0" cy="0"/>
          <a:chOff x="0" y="0"/>
          <a:chExt cx="0" cy="0"/>
        </a:xfrm>
      </p:grpSpPr>
      <p:sp>
        <p:nvSpPr>
          <p:cNvPr id="1888" name="Google Shape;1888;g7f4825ac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7f4825ac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5" name="Shape 1895"/>
        <p:cNvGrpSpPr/>
        <p:nvPr/>
      </p:nvGrpSpPr>
      <p:grpSpPr>
        <a:xfrm>
          <a:off x="0" y="0"/>
          <a:ext cx="0" cy="0"/>
          <a:chOff x="0" y="0"/>
          <a:chExt cx="0" cy="0"/>
        </a:xfrm>
      </p:grpSpPr>
      <p:sp>
        <p:nvSpPr>
          <p:cNvPr id="1896" name="Google Shape;1896;g7f4825ac7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7f4825ac7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3" name="Shape 1903"/>
        <p:cNvGrpSpPr/>
        <p:nvPr/>
      </p:nvGrpSpPr>
      <p:grpSpPr>
        <a:xfrm>
          <a:off x="0" y="0"/>
          <a:ext cx="0" cy="0"/>
          <a:chOff x="0" y="0"/>
          <a:chExt cx="0" cy="0"/>
        </a:xfrm>
      </p:grpSpPr>
      <p:sp>
        <p:nvSpPr>
          <p:cNvPr id="1904" name="Google Shape;1904;p89: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905" name="Google Shape;1905;p8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Google Shape;1911;p9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2" name="Google Shape;1912;p9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913" name="Google Shape;1913;p9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p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9" name="Google Shape;1919;p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920" name="Google Shape;1920;p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9" name="Google Shape;9;p9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9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11" name="Google Shape;11;p9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Web Development Boot Camp</a:t>
            </a:r>
            <a:endParaRPr b="0" i="0" sz="1800" u="none" cap="none" strike="noStrike">
              <a:solidFill>
                <a:srgbClr val="FFFFFF"/>
              </a:solidFill>
              <a:latin typeface="Roboto Medium"/>
              <a:ea typeface="Roboto Medium"/>
              <a:cs typeface="Roboto Medium"/>
              <a:sym typeface="Roboto Medium"/>
            </a:endParaRPr>
          </a:p>
        </p:txBody>
      </p:sp>
      <p:pic>
        <p:nvPicPr>
          <p:cNvPr id="12" name="Google Shape;12;p93"/>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13" name="Google Shape;13;p9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9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9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6" name="Google Shape;16;p93"/>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
        <p:nvSpPr>
          <p:cNvPr id="17" name="Google Shape;17;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96" name="Shape 96"/>
        <p:cNvGrpSpPr/>
        <p:nvPr/>
      </p:nvGrpSpPr>
      <p:grpSpPr>
        <a:xfrm>
          <a:off x="0" y="0"/>
          <a:ext cx="0" cy="0"/>
          <a:chOff x="0" y="0"/>
          <a:chExt cx="0" cy="0"/>
        </a:xfrm>
      </p:grpSpPr>
      <p:pic>
        <p:nvPicPr>
          <p:cNvPr id="97" name="Google Shape;97;p102"/>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98" name="Google Shape;98;p10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0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0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0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02" name="Google Shape;102;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3" name="Google Shape;103;p10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4" name="Google Shape;104;p10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05" name="Shape 105"/>
        <p:cNvGrpSpPr/>
        <p:nvPr/>
      </p:nvGrpSpPr>
      <p:grpSpPr>
        <a:xfrm>
          <a:off x="0" y="0"/>
          <a:ext cx="0" cy="0"/>
          <a:chOff x="0" y="0"/>
          <a:chExt cx="0" cy="0"/>
        </a:xfrm>
      </p:grpSpPr>
      <p:pic>
        <p:nvPicPr>
          <p:cNvPr id="106" name="Google Shape;106;p103"/>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07" name="Google Shape;107;p10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p103"/>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09" name="Google Shape;109;p10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03"/>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 name="Google Shape;111;p103"/>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 name="Google Shape;112;p10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3" name="Google Shape;113;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14" name="Google Shape;114;p103"/>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5" name="Shape 115"/>
        <p:cNvGrpSpPr/>
        <p:nvPr/>
      </p:nvGrpSpPr>
      <p:grpSpPr>
        <a:xfrm>
          <a:off x="0" y="0"/>
          <a:ext cx="0" cy="0"/>
          <a:chOff x="0" y="0"/>
          <a:chExt cx="0" cy="0"/>
        </a:xfrm>
      </p:grpSpPr>
      <p:sp>
        <p:nvSpPr>
          <p:cNvPr id="116" name="Google Shape;116;p104"/>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10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18" name="Google Shape;118;p10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19" name="Google Shape;119;p104"/>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20" name="Google Shape;120;p104"/>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 name="Google Shape;121;p104"/>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22" name="Google Shape;122;p10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3" name="Google Shape;123;p10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24" name="Google Shape;124;p104"/>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25" name="Shape 125"/>
        <p:cNvGrpSpPr/>
        <p:nvPr/>
      </p:nvGrpSpPr>
      <p:grpSpPr>
        <a:xfrm>
          <a:off x="0" y="0"/>
          <a:ext cx="0" cy="0"/>
          <a:chOff x="0" y="0"/>
          <a:chExt cx="0" cy="0"/>
        </a:xfrm>
      </p:grpSpPr>
      <p:sp>
        <p:nvSpPr>
          <p:cNvPr id="126" name="Google Shape;126;p10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 name="Google Shape;128;p1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29" name="Google Shape;129;p10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30" name="Google Shape;130;p10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31" name="Google Shape;131;p10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32" name="Google Shape;132;p1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 name="Google Shape;133;p10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 name="Google Shape;134;p10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0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0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0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10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10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40" name="Google Shape;140;p10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41" name="Google Shape;141;p105"/>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142" name="Google Shape;142;p105"/>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143" name="Google Shape;143;p105"/>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44" name="Shape 144"/>
        <p:cNvGrpSpPr/>
        <p:nvPr/>
      </p:nvGrpSpPr>
      <p:grpSpPr>
        <a:xfrm>
          <a:off x="0" y="0"/>
          <a:ext cx="0" cy="0"/>
          <a:chOff x="0" y="0"/>
          <a:chExt cx="0" cy="0"/>
        </a:xfrm>
      </p:grpSpPr>
      <p:sp>
        <p:nvSpPr>
          <p:cNvPr id="145" name="Google Shape;145;p10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8" name="Google Shape;148;p10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9" name="Google Shape;149;p10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50" name="Google Shape;150;p10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51" name="Google Shape;151;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2" name="Google Shape;152;p10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10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0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0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0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10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10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9" name="Google Shape;159;p106"/>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60" name="Google Shape;160;p106"/>
          <p:cNvPicPr preferRelativeResize="0"/>
          <p:nvPr/>
        </p:nvPicPr>
        <p:blipFill rotWithShape="1">
          <a:blip r:embed="rId3">
            <a:alphaModFix/>
          </a:blip>
          <a:srcRect b="237" l="0" r="0" t="227"/>
          <a:stretch/>
        </p:blipFill>
        <p:spPr>
          <a:xfrm>
            <a:off x="429768" y="2227098"/>
            <a:ext cx="785566" cy="606900"/>
          </a:xfrm>
          <a:prstGeom prst="rect">
            <a:avLst/>
          </a:prstGeom>
          <a:noFill/>
          <a:ln>
            <a:noFill/>
          </a:ln>
        </p:spPr>
      </p:pic>
      <p:pic>
        <p:nvPicPr>
          <p:cNvPr id="161" name="Google Shape;161;p106"/>
          <p:cNvPicPr preferRelativeResize="0"/>
          <p:nvPr/>
        </p:nvPicPr>
        <p:blipFill rotWithShape="1">
          <a:blip r:embed="rId3">
            <a:alphaModFix/>
          </a:blip>
          <a:srcRect b="237" l="0" r="0" t="227"/>
          <a:stretch/>
        </p:blipFill>
        <p:spPr>
          <a:xfrm>
            <a:off x="432306" y="3916573"/>
            <a:ext cx="785566" cy="606900"/>
          </a:xfrm>
          <a:prstGeom prst="rect">
            <a:avLst/>
          </a:prstGeom>
          <a:noFill/>
          <a:ln>
            <a:noFill/>
          </a:ln>
        </p:spPr>
      </p:pic>
      <p:pic>
        <p:nvPicPr>
          <p:cNvPr id="162" name="Google Shape;162;p106"/>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63" name="Shape 163"/>
        <p:cNvGrpSpPr/>
        <p:nvPr/>
      </p:nvGrpSpPr>
      <p:grpSpPr>
        <a:xfrm>
          <a:off x="0" y="0"/>
          <a:ext cx="0" cy="0"/>
          <a:chOff x="0" y="0"/>
          <a:chExt cx="0" cy="0"/>
        </a:xfrm>
      </p:grpSpPr>
      <p:pic>
        <p:nvPicPr>
          <p:cNvPr id="164" name="Google Shape;164;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165" name="Google Shape;165;p10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0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167" name="Google Shape;167;p107"/>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168" name="Google Shape;168;p10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10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10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71" name="Google Shape;171;p107"/>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172" name="Google Shape;172;p10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173" name="Google Shape;173;p1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74" name="Shape 174"/>
        <p:cNvGrpSpPr/>
        <p:nvPr/>
      </p:nvGrpSpPr>
      <p:grpSpPr>
        <a:xfrm>
          <a:off x="0" y="0"/>
          <a:ext cx="0" cy="0"/>
          <a:chOff x="0" y="0"/>
          <a:chExt cx="0" cy="0"/>
        </a:xfrm>
      </p:grpSpPr>
      <p:pic>
        <p:nvPicPr>
          <p:cNvPr id="175" name="Google Shape;175;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176" name="Google Shape;176;p10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0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Cybersecurity</a:t>
            </a:r>
            <a:endParaRPr b="0" i="0" sz="1800" u="none" cap="none" strike="noStrike">
              <a:solidFill>
                <a:srgbClr val="FFFFFF"/>
              </a:solidFill>
              <a:latin typeface="Roboto Medium"/>
              <a:ea typeface="Roboto Medium"/>
              <a:cs typeface="Roboto Medium"/>
              <a:sym typeface="Roboto Medium"/>
            </a:endParaRPr>
          </a:p>
        </p:txBody>
      </p:sp>
      <p:pic>
        <p:nvPicPr>
          <p:cNvPr id="178" name="Google Shape;178;p108"/>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179" name="Google Shape;179;p10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0" name="Google Shape;180;p10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1" name="Google Shape;181;p10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82" name="Google Shape;182;p108"/>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183" name="Google Shape;183;p10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184" name="Google Shape;184;p1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85" name="Shape 185"/>
        <p:cNvGrpSpPr/>
        <p:nvPr/>
      </p:nvGrpSpPr>
      <p:grpSpPr>
        <a:xfrm>
          <a:off x="0" y="0"/>
          <a:ext cx="0" cy="0"/>
          <a:chOff x="0" y="0"/>
          <a:chExt cx="0" cy="0"/>
        </a:xfrm>
      </p:grpSpPr>
      <p:pic>
        <p:nvPicPr>
          <p:cNvPr id="186" name="Google Shape;186;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187" name="Google Shape;187;p10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p109"/>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pic>
        <p:nvPicPr>
          <p:cNvPr id="189" name="Google Shape;189;p109"/>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190" name="Google Shape;190;p10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Data Analytics and Visualization</a:t>
            </a:r>
            <a:endParaRPr b="0" i="0" sz="1800" u="none" cap="none" strike="noStrike">
              <a:solidFill>
                <a:srgbClr val="FFFFFF"/>
              </a:solidFill>
              <a:latin typeface="Roboto Medium"/>
              <a:ea typeface="Roboto Medium"/>
              <a:cs typeface="Roboto Medium"/>
              <a:sym typeface="Roboto Medium"/>
            </a:endParaRPr>
          </a:p>
        </p:txBody>
      </p:sp>
      <p:sp>
        <p:nvSpPr>
          <p:cNvPr id="191" name="Google Shape;191;p10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10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3" name="Google Shape;193;p10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194" name="Google Shape;194;p10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195" name="Google Shape;195;p1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96" name="Shape 196"/>
        <p:cNvGrpSpPr/>
        <p:nvPr/>
      </p:nvGrpSpPr>
      <p:grpSpPr>
        <a:xfrm>
          <a:off x="0" y="0"/>
          <a:ext cx="0" cy="0"/>
          <a:chOff x="0" y="0"/>
          <a:chExt cx="0" cy="0"/>
        </a:xfrm>
      </p:grpSpPr>
      <p:pic>
        <p:nvPicPr>
          <p:cNvPr id="197" name="Google Shape;197;p110"/>
          <p:cNvPicPr preferRelativeResize="0"/>
          <p:nvPr/>
        </p:nvPicPr>
        <p:blipFill rotWithShape="1">
          <a:blip r:embed="rId2">
            <a:alphaModFix/>
          </a:blip>
          <a:srcRect b="119" l="0" r="0" t="118"/>
          <a:stretch/>
        </p:blipFill>
        <p:spPr>
          <a:xfrm>
            <a:off x="7048950" y="910275"/>
            <a:ext cx="1828800" cy="3784798"/>
          </a:xfrm>
          <a:prstGeom prst="rect">
            <a:avLst/>
          </a:prstGeom>
          <a:noFill/>
          <a:ln>
            <a:noFill/>
          </a:ln>
        </p:spPr>
      </p:pic>
      <p:sp>
        <p:nvSpPr>
          <p:cNvPr id="198" name="Google Shape;198;p11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9" name="Google Shape;199;p11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200" name="Google Shape;200;p11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11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2" name="Google Shape;202;p1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3" name="Google Shape;203;p11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204" name="Google Shape;204;p11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05" name="Google Shape;205;p11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206" name="Shape 206"/>
        <p:cNvGrpSpPr/>
        <p:nvPr/>
      </p:nvGrpSpPr>
      <p:grpSpPr>
        <a:xfrm>
          <a:off x="0" y="0"/>
          <a:ext cx="0" cy="0"/>
          <a:chOff x="0" y="0"/>
          <a:chExt cx="0" cy="0"/>
        </a:xfrm>
      </p:grpSpPr>
      <p:sp>
        <p:nvSpPr>
          <p:cNvPr id="207" name="Google Shape;207;p11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208" name="Google Shape;208;p1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9" name="Google Shape;209;p11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210" name="Google Shape;210;p111"/>
          <p:cNvPicPr preferRelativeResize="0"/>
          <p:nvPr/>
        </p:nvPicPr>
        <p:blipFill rotWithShape="1">
          <a:blip r:embed="rId2">
            <a:alphaModFix/>
          </a:blip>
          <a:srcRect b="0" l="504" r="503" t="0"/>
          <a:stretch/>
        </p:blipFill>
        <p:spPr>
          <a:xfrm>
            <a:off x="8257069" y="4200875"/>
            <a:ext cx="548641" cy="624077"/>
          </a:xfrm>
          <a:prstGeom prst="rect">
            <a:avLst/>
          </a:prstGeom>
          <a:noFill/>
          <a:ln>
            <a:noFill/>
          </a:ln>
        </p:spPr>
      </p:pic>
      <p:sp>
        <p:nvSpPr>
          <p:cNvPr id="211" name="Google Shape;211;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11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13" name="Google Shape;213;p11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14" name="Google Shape;214;p11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5" name="Google Shape;215;p1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8" name="Shape 18"/>
        <p:cNvGrpSpPr/>
        <p:nvPr/>
      </p:nvGrpSpPr>
      <p:grpSpPr>
        <a:xfrm>
          <a:off x="0" y="0"/>
          <a:ext cx="0" cy="0"/>
          <a:chOff x="0" y="0"/>
          <a:chExt cx="0" cy="0"/>
        </a:xfrm>
      </p:grpSpPr>
      <p:pic>
        <p:nvPicPr>
          <p:cNvPr id="19" name="Google Shape;19;p9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9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9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16" name="Shape 216"/>
        <p:cNvGrpSpPr/>
        <p:nvPr/>
      </p:nvGrpSpPr>
      <p:grpSpPr>
        <a:xfrm>
          <a:off x="0" y="0"/>
          <a:ext cx="0" cy="0"/>
          <a:chOff x="0" y="0"/>
          <a:chExt cx="0" cy="0"/>
        </a:xfrm>
      </p:grpSpPr>
      <p:sp>
        <p:nvSpPr>
          <p:cNvPr id="217" name="Google Shape;217;p11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1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20" name="Google Shape;220;p11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21" name="Google Shape;221;p1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22" name="Google Shape;222;p11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23" name="Google Shape;223;p1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4" name="Google Shape;224;p112"/>
          <p:cNvGrpSpPr/>
          <p:nvPr/>
        </p:nvGrpSpPr>
        <p:grpSpPr>
          <a:xfrm>
            <a:off x="457200" y="1378813"/>
            <a:ext cx="776889" cy="621300"/>
            <a:chOff x="457200" y="1378813"/>
            <a:chExt cx="776889" cy="621300"/>
          </a:xfrm>
        </p:grpSpPr>
        <p:sp>
          <p:nvSpPr>
            <p:cNvPr id="225" name="Google Shape;225;p11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26" name="Google Shape;226;p11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 name="Google Shape;227;p112"/>
          <p:cNvGrpSpPr/>
          <p:nvPr/>
        </p:nvGrpSpPr>
        <p:grpSpPr>
          <a:xfrm>
            <a:off x="457200" y="2228725"/>
            <a:ext cx="776889" cy="621300"/>
            <a:chOff x="457200" y="1378813"/>
            <a:chExt cx="776889" cy="621300"/>
          </a:xfrm>
        </p:grpSpPr>
        <p:sp>
          <p:nvSpPr>
            <p:cNvPr id="228" name="Google Shape;228;p11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29" name="Google Shape;229;p11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112"/>
          <p:cNvGrpSpPr/>
          <p:nvPr/>
        </p:nvGrpSpPr>
        <p:grpSpPr>
          <a:xfrm>
            <a:off x="457200" y="3073850"/>
            <a:ext cx="776889" cy="621300"/>
            <a:chOff x="457200" y="1378813"/>
            <a:chExt cx="776889" cy="621300"/>
          </a:xfrm>
        </p:grpSpPr>
        <p:sp>
          <p:nvSpPr>
            <p:cNvPr id="231" name="Google Shape;231;p11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32" name="Google Shape;232;p11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112"/>
          <p:cNvGrpSpPr/>
          <p:nvPr/>
        </p:nvGrpSpPr>
        <p:grpSpPr>
          <a:xfrm>
            <a:off x="457200" y="3923750"/>
            <a:ext cx="776889" cy="621300"/>
            <a:chOff x="457200" y="1378813"/>
            <a:chExt cx="776889" cy="621300"/>
          </a:xfrm>
        </p:grpSpPr>
        <p:sp>
          <p:nvSpPr>
            <p:cNvPr id="234" name="Google Shape;234;p11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35" name="Google Shape;235;p11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 name="Google Shape;236;p11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7" name="Google Shape;237;p11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1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1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1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11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11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43" name="Shape 243"/>
        <p:cNvGrpSpPr/>
        <p:nvPr/>
      </p:nvGrpSpPr>
      <p:grpSpPr>
        <a:xfrm>
          <a:off x="0" y="0"/>
          <a:ext cx="0" cy="0"/>
          <a:chOff x="0" y="0"/>
          <a:chExt cx="0" cy="0"/>
        </a:xfrm>
      </p:grpSpPr>
      <p:sp>
        <p:nvSpPr>
          <p:cNvPr id="244" name="Google Shape;244;p11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6" name="Google Shape;246;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47" name="Google Shape;247;p11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48" name="Google Shape;248;p1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49" name="Google Shape;249;p11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50" name="Google Shape;250;p1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51" name="Google Shape;251;p113"/>
          <p:cNvGrpSpPr/>
          <p:nvPr/>
        </p:nvGrpSpPr>
        <p:grpSpPr>
          <a:xfrm>
            <a:off x="457200" y="1300225"/>
            <a:ext cx="776889" cy="621300"/>
            <a:chOff x="457200" y="1378813"/>
            <a:chExt cx="776889" cy="621300"/>
          </a:xfrm>
        </p:grpSpPr>
        <p:sp>
          <p:nvSpPr>
            <p:cNvPr id="252" name="Google Shape;252;p11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53" name="Google Shape;253;p11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113"/>
          <p:cNvGrpSpPr/>
          <p:nvPr/>
        </p:nvGrpSpPr>
        <p:grpSpPr>
          <a:xfrm>
            <a:off x="457200" y="2000125"/>
            <a:ext cx="776889" cy="621300"/>
            <a:chOff x="457200" y="1378813"/>
            <a:chExt cx="776889" cy="621300"/>
          </a:xfrm>
        </p:grpSpPr>
        <p:sp>
          <p:nvSpPr>
            <p:cNvPr id="255" name="Google Shape;255;p11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56" name="Google Shape;256;p11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 name="Google Shape;257;p113"/>
          <p:cNvGrpSpPr/>
          <p:nvPr/>
        </p:nvGrpSpPr>
        <p:grpSpPr>
          <a:xfrm>
            <a:off x="457200" y="2692850"/>
            <a:ext cx="776889" cy="621300"/>
            <a:chOff x="457200" y="1378813"/>
            <a:chExt cx="776889" cy="621300"/>
          </a:xfrm>
        </p:grpSpPr>
        <p:sp>
          <p:nvSpPr>
            <p:cNvPr id="258" name="Google Shape;258;p11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59" name="Google Shape;259;p11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p113"/>
          <p:cNvGrpSpPr/>
          <p:nvPr/>
        </p:nvGrpSpPr>
        <p:grpSpPr>
          <a:xfrm>
            <a:off x="457200" y="3390350"/>
            <a:ext cx="776889" cy="621300"/>
            <a:chOff x="457200" y="1378813"/>
            <a:chExt cx="776889" cy="621300"/>
          </a:xfrm>
        </p:grpSpPr>
        <p:sp>
          <p:nvSpPr>
            <p:cNvPr id="261" name="Google Shape;261;p11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62" name="Google Shape;262;p11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3" name="Google Shape;263;p11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11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1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1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1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8" name="Google Shape;268;p11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9" name="Google Shape;269;p11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0" name="Google Shape;270;p113"/>
          <p:cNvGrpSpPr/>
          <p:nvPr/>
        </p:nvGrpSpPr>
        <p:grpSpPr>
          <a:xfrm>
            <a:off x="469500" y="4083075"/>
            <a:ext cx="776889" cy="621300"/>
            <a:chOff x="457200" y="1378813"/>
            <a:chExt cx="776889" cy="621300"/>
          </a:xfrm>
        </p:grpSpPr>
        <p:sp>
          <p:nvSpPr>
            <p:cNvPr id="271" name="Google Shape;271;p11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72" name="Google Shape;272;p11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3" name="Google Shape;273;p11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1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75" name="Shape 275"/>
        <p:cNvGrpSpPr/>
        <p:nvPr/>
      </p:nvGrpSpPr>
      <p:grpSpPr>
        <a:xfrm>
          <a:off x="0" y="0"/>
          <a:ext cx="0" cy="0"/>
          <a:chOff x="0" y="0"/>
          <a:chExt cx="0" cy="0"/>
        </a:xfrm>
      </p:grpSpPr>
      <p:sp>
        <p:nvSpPr>
          <p:cNvPr id="276" name="Google Shape;276;p11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1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9" name="Google Shape;279;p11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80" name="Google Shape;280;p1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81" name="Google Shape;281;p11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82" name="Google Shape;282;p1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83" name="Google Shape;283;p114"/>
          <p:cNvGrpSpPr/>
          <p:nvPr/>
        </p:nvGrpSpPr>
        <p:grpSpPr>
          <a:xfrm>
            <a:off x="457200" y="1237825"/>
            <a:ext cx="776900" cy="486300"/>
            <a:chOff x="457200" y="1466425"/>
            <a:chExt cx="776900" cy="486300"/>
          </a:xfrm>
        </p:grpSpPr>
        <p:sp>
          <p:nvSpPr>
            <p:cNvPr id="284" name="Google Shape;284;p11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85" name="Google Shape;285;p11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11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11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114"/>
          <p:cNvGrpSpPr/>
          <p:nvPr/>
        </p:nvGrpSpPr>
        <p:grpSpPr>
          <a:xfrm>
            <a:off x="457200" y="1828900"/>
            <a:ext cx="776900" cy="486300"/>
            <a:chOff x="457200" y="1466425"/>
            <a:chExt cx="776900" cy="486300"/>
          </a:xfrm>
        </p:grpSpPr>
        <p:sp>
          <p:nvSpPr>
            <p:cNvPr id="289" name="Google Shape;289;p11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90" name="Google Shape;290;p11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11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114"/>
          <p:cNvGrpSpPr/>
          <p:nvPr/>
        </p:nvGrpSpPr>
        <p:grpSpPr>
          <a:xfrm>
            <a:off x="457200" y="2419975"/>
            <a:ext cx="776900" cy="486300"/>
            <a:chOff x="457200" y="1466425"/>
            <a:chExt cx="776900" cy="486300"/>
          </a:xfrm>
        </p:grpSpPr>
        <p:sp>
          <p:nvSpPr>
            <p:cNvPr id="293" name="Google Shape;293;p11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94" name="Google Shape;294;p11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11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114"/>
          <p:cNvGrpSpPr/>
          <p:nvPr/>
        </p:nvGrpSpPr>
        <p:grpSpPr>
          <a:xfrm>
            <a:off x="457200" y="3011050"/>
            <a:ext cx="776900" cy="486300"/>
            <a:chOff x="457200" y="1466425"/>
            <a:chExt cx="776900" cy="486300"/>
          </a:xfrm>
        </p:grpSpPr>
        <p:sp>
          <p:nvSpPr>
            <p:cNvPr id="297" name="Google Shape;297;p11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8" name="Google Shape;298;p11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11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p114"/>
          <p:cNvGrpSpPr/>
          <p:nvPr/>
        </p:nvGrpSpPr>
        <p:grpSpPr>
          <a:xfrm>
            <a:off x="457200" y="3602137"/>
            <a:ext cx="776900" cy="486300"/>
            <a:chOff x="457200" y="1466425"/>
            <a:chExt cx="776900" cy="486300"/>
          </a:xfrm>
        </p:grpSpPr>
        <p:sp>
          <p:nvSpPr>
            <p:cNvPr id="301" name="Google Shape;301;p11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302" name="Google Shape;302;p11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3" name="Google Shape;303;p11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4" name="Google Shape;304;p114"/>
          <p:cNvGrpSpPr/>
          <p:nvPr/>
        </p:nvGrpSpPr>
        <p:grpSpPr>
          <a:xfrm>
            <a:off x="457200" y="4193262"/>
            <a:ext cx="776900" cy="486300"/>
            <a:chOff x="457200" y="1466425"/>
            <a:chExt cx="776900" cy="486300"/>
          </a:xfrm>
        </p:grpSpPr>
        <p:sp>
          <p:nvSpPr>
            <p:cNvPr id="305" name="Google Shape;305;p11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306" name="Google Shape;306;p11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 name="Google Shape;307;p11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8" name="Google Shape;308;p11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9" name="Google Shape;309;p11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11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 name="Google Shape;311;p11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312" name="Shape 312"/>
        <p:cNvGrpSpPr/>
        <p:nvPr/>
      </p:nvGrpSpPr>
      <p:grpSpPr>
        <a:xfrm>
          <a:off x="0" y="0"/>
          <a:ext cx="0" cy="0"/>
          <a:chOff x="0" y="0"/>
          <a:chExt cx="0" cy="0"/>
        </a:xfrm>
      </p:grpSpPr>
      <p:sp>
        <p:nvSpPr>
          <p:cNvPr id="313" name="Google Shape;313;p11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1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16" name="Google Shape;316;p11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17" name="Google Shape;317;p1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18" name="Google Shape;318;p11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9" name="Google Shape;319;p1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20" name="Google Shape;320;p115"/>
          <p:cNvGrpSpPr/>
          <p:nvPr/>
        </p:nvGrpSpPr>
        <p:grpSpPr>
          <a:xfrm>
            <a:off x="457200" y="1237825"/>
            <a:ext cx="776900" cy="486300"/>
            <a:chOff x="457200" y="1466425"/>
            <a:chExt cx="776900" cy="486300"/>
          </a:xfrm>
        </p:grpSpPr>
        <p:sp>
          <p:nvSpPr>
            <p:cNvPr id="321" name="Google Shape;321;p11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322" name="Google Shape;322;p11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11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4" name="Google Shape;324;p11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5" name="Google Shape;325;p115"/>
          <p:cNvGrpSpPr/>
          <p:nvPr/>
        </p:nvGrpSpPr>
        <p:grpSpPr>
          <a:xfrm>
            <a:off x="457200" y="1828900"/>
            <a:ext cx="776900" cy="486300"/>
            <a:chOff x="457200" y="1466425"/>
            <a:chExt cx="776900" cy="486300"/>
          </a:xfrm>
        </p:grpSpPr>
        <p:sp>
          <p:nvSpPr>
            <p:cNvPr id="326" name="Google Shape;326;p11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327" name="Google Shape;327;p11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8" name="Google Shape;328;p11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9" name="Google Shape;329;p115"/>
          <p:cNvGrpSpPr/>
          <p:nvPr/>
        </p:nvGrpSpPr>
        <p:grpSpPr>
          <a:xfrm>
            <a:off x="457200" y="2419975"/>
            <a:ext cx="776900" cy="486300"/>
            <a:chOff x="457200" y="1466425"/>
            <a:chExt cx="776900" cy="486300"/>
          </a:xfrm>
        </p:grpSpPr>
        <p:sp>
          <p:nvSpPr>
            <p:cNvPr id="330" name="Google Shape;330;p11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331" name="Google Shape;331;p11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2" name="Google Shape;332;p11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 name="Google Shape;333;p115"/>
          <p:cNvGrpSpPr/>
          <p:nvPr/>
        </p:nvGrpSpPr>
        <p:grpSpPr>
          <a:xfrm>
            <a:off x="457200" y="3011050"/>
            <a:ext cx="776900" cy="486300"/>
            <a:chOff x="457200" y="1466425"/>
            <a:chExt cx="776900" cy="486300"/>
          </a:xfrm>
        </p:grpSpPr>
        <p:sp>
          <p:nvSpPr>
            <p:cNvPr id="334" name="Google Shape;334;p11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335" name="Google Shape;335;p11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6" name="Google Shape;336;p11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115"/>
          <p:cNvGrpSpPr/>
          <p:nvPr/>
        </p:nvGrpSpPr>
        <p:grpSpPr>
          <a:xfrm>
            <a:off x="457200" y="3602137"/>
            <a:ext cx="776900" cy="486300"/>
            <a:chOff x="457200" y="1466425"/>
            <a:chExt cx="776900" cy="486300"/>
          </a:xfrm>
        </p:grpSpPr>
        <p:sp>
          <p:nvSpPr>
            <p:cNvPr id="338" name="Google Shape;338;p11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339" name="Google Shape;339;p11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11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1" name="Google Shape;341;p115"/>
          <p:cNvGrpSpPr/>
          <p:nvPr/>
        </p:nvGrpSpPr>
        <p:grpSpPr>
          <a:xfrm>
            <a:off x="457200" y="4193262"/>
            <a:ext cx="776900" cy="486300"/>
            <a:chOff x="457200" y="1466425"/>
            <a:chExt cx="776900" cy="486300"/>
          </a:xfrm>
        </p:grpSpPr>
        <p:sp>
          <p:nvSpPr>
            <p:cNvPr id="342" name="Google Shape;342;p11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343" name="Google Shape;343;p11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 name="Google Shape;344;p11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11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11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7" name="Google Shape;347;p11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 name="Google Shape;348;p11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49" name="Shape 349"/>
        <p:cNvGrpSpPr/>
        <p:nvPr/>
      </p:nvGrpSpPr>
      <p:grpSpPr>
        <a:xfrm>
          <a:off x="0" y="0"/>
          <a:ext cx="0" cy="0"/>
          <a:chOff x="0" y="0"/>
          <a:chExt cx="0" cy="0"/>
        </a:xfrm>
      </p:grpSpPr>
      <p:sp>
        <p:nvSpPr>
          <p:cNvPr id="350" name="Google Shape;350;p11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1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53" name="Google Shape;353;p11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4" name="Google Shape;354;p1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55" name="Google Shape;355;p11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6" name="Google Shape;356;p1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57" name="Google Shape;357;p116"/>
          <p:cNvGrpSpPr/>
          <p:nvPr/>
        </p:nvGrpSpPr>
        <p:grpSpPr>
          <a:xfrm>
            <a:off x="457222" y="1149803"/>
            <a:ext cx="713194" cy="446423"/>
            <a:chOff x="457200" y="1466425"/>
            <a:chExt cx="776900" cy="486300"/>
          </a:xfrm>
        </p:grpSpPr>
        <p:sp>
          <p:nvSpPr>
            <p:cNvPr id="358" name="Google Shape;358;p11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59" name="Google Shape;359;p11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0" name="Google Shape;360;p11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1" name="Google Shape;361;p11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2" name="Google Shape;362;p116"/>
          <p:cNvGrpSpPr/>
          <p:nvPr/>
        </p:nvGrpSpPr>
        <p:grpSpPr>
          <a:xfrm>
            <a:off x="457222" y="1672428"/>
            <a:ext cx="713194" cy="446423"/>
            <a:chOff x="457200" y="1466425"/>
            <a:chExt cx="776900" cy="486300"/>
          </a:xfrm>
        </p:grpSpPr>
        <p:sp>
          <p:nvSpPr>
            <p:cNvPr id="363" name="Google Shape;363;p11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64" name="Google Shape;364;p11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5" name="Google Shape;365;p11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6" name="Google Shape;366;p11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7" name="Google Shape;367;p116"/>
          <p:cNvGrpSpPr/>
          <p:nvPr/>
        </p:nvGrpSpPr>
        <p:grpSpPr>
          <a:xfrm>
            <a:off x="457197" y="2195578"/>
            <a:ext cx="713194" cy="446423"/>
            <a:chOff x="457200" y="1466425"/>
            <a:chExt cx="776900" cy="486300"/>
          </a:xfrm>
        </p:grpSpPr>
        <p:sp>
          <p:nvSpPr>
            <p:cNvPr id="368" name="Google Shape;368;p11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369" name="Google Shape;369;p11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0" name="Google Shape;370;p11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11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 name="Google Shape;372;p116"/>
          <p:cNvGrpSpPr/>
          <p:nvPr/>
        </p:nvGrpSpPr>
        <p:grpSpPr>
          <a:xfrm>
            <a:off x="457197" y="2718203"/>
            <a:ext cx="713194" cy="446423"/>
            <a:chOff x="457200" y="1466425"/>
            <a:chExt cx="776900" cy="486300"/>
          </a:xfrm>
        </p:grpSpPr>
        <p:sp>
          <p:nvSpPr>
            <p:cNvPr id="373" name="Google Shape;373;p11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374" name="Google Shape;374;p11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p11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6" name="Google Shape;376;p11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7" name="Google Shape;377;p116"/>
          <p:cNvGrpSpPr/>
          <p:nvPr/>
        </p:nvGrpSpPr>
        <p:grpSpPr>
          <a:xfrm>
            <a:off x="457222" y="3240828"/>
            <a:ext cx="713194" cy="446423"/>
            <a:chOff x="457200" y="1466425"/>
            <a:chExt cx="776900" cy="486300"/>
          </a:xfrm>
        </p:grpSpPr>
        <p:sp>
          <p:nvSpPr>
            <p:cNvPr id="378" name="Google Shape;378;p11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379" name="Google Shape;379;p11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0" name="Google Shape;380;p11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1" name="Google Shape;381;p11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2" name="Google Shape;382;p116"/>
          <p:cNvGrpSpPr/>
          <p:nvPr/>
        </p:nvGrpSpPr>
        <p:grpSpPr>
          <a:xfrm>
            <a:off x="457222" y="3763453"/>
            <a:ext cx="713194" cy="446423"/>
            <a:chOff x="457200" y="1466425"/>
            <a:chExt cx="776900" cy="486300"/>
          </a:xfrm>
        </p:grpSpPr>
        <p:sp>
          <p:nvSpPr>
            <p:cNvPr id="383" name="Google Shape;383;p11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384" name="Google Shape;384;p11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11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11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7" name="Google Shape;387;p116"/>
          <p:cNvGrpSpPr/>
          <p:nvPr/>
        </p:nvGrpSpPr>
        <p:grpSpPr>
          <a:xfrm>
            <a:off x="457222" y="4311603"/>
            <a:ext cx="713194" cy="446423"/>
            <a:chOff x="457200" y="1466425"/>
            <a:chExt cx="776900" cy="486300"/>
          </a:xfrm>
        </p:grpSpPr>
        <p:sp>
          <p:nvSpPr>
            <p:cNvPr id="388" name="Google Shape;388;p11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389" name="Google Shape;389;p11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0" name="Google Shape;390;p11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91" name="Shape 391"/>
        <p:cNvGrpSpPr/>
        <p:nvPr/>
      </p:nvGrpSpPr>
      <p:grpSpPr>
        <a:xfrm>
          <a:off x="0" y="0"/>
          <a:ext cx="0" cy="0"/>
          <a:chOff x="0" y="0"/>
          <a:chExt cx="0" cy="0"/>
        </a:xfrm>
      </p:grpSpPr>
      <p:sp>
        <p:nvSpPr>
          <p:cNvPr id="392" name="Google Shape;392;p1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3" name="Google Shape;393;p1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4" name="Google Shape;394;p11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95" name="Google Shape;395;p1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11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97" name="Google Shape;397;p1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8" name="Google Shape;398;p11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9" name="Google Shape;399;p117"/>
          <p:cNvGrpSpPr/>
          <p:nvPr/>
        </p:nvGrpSpPr>
        <p:grpSpPr>
          <a:xfrm>
            <a:off x="457427" y="3873038"/>
            <a:ext cx="602564" cy="377174"/>
            <a:chOff x="457200" y="1466425"/>
            <a:chExt cx="776900" cy="486300"/>
          </a:xfrm>
        </p:grpSpPr>
        <p:sp>
          <p:nvSpPr>
            <p:cNvPr id="400" name="Google Shape;400;p11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01" name="Google Shape;401;p11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2" name="Google Shape;402;p11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11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4" name="Google Shape;404;p117"/>
          <p:cNvGrpSpPr/>
          <p:nvPr/>
        </p:nvGrpSpPr>
        <p:grpSpPr>
          <a:xfrm>
            <a:off x="457315" y="4311142"/>
            <a:ext cx="602564" cy="377174"/>
            <a:chOff x="457200" y="1466425"/>
            <a:chExt cx="776900" cy="486300"/>
          </a:xfrm>
        </p:grpSpPr>
        <p:sp>
          <p:nvSpPr>
            <p:cNvPr id="405" name="Google Shape;405;p11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06" name="Google Shape;406;p11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 name="Google Shape;407;p11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8" name="Google Shape;408;p11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9" name="Google Shape;409;p117"/>
          <p:cNvGrpSpPr/>
          <p:nvPr/>
        </p:nvGrpSpPr>
        <p:grpSpPr>
          <a:xfrm>
            <a:off x="457377" y="2996663"/>
            <a:ext cx="602564" cy="377174"/>
            <a:chOff x="457200" y="1466425"/>
            <a:chExt cx="776900" cy="486300"/>
          </a:xfrm>
        </p:grpSpPr>
        <p:sp>
          <p:nvSpPr>
            <p:cNvPr id="410" name="Google Shape;410;p11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11" name="Google Shape;411;p11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 name="Google Shape;412;p11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3" name="Google Shape;413;p11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4" name="Google Shape;414;p117"/>
          <p:cNvGrpSpPr/>
          <p:nvPr/>
        </p:nvGrpSpPr>
        <p:grpSpPr>
          <a:xfrm>
            <a:off x="457265" y="3434767"/>
            <a:ext cx="602564" cy="377174"/>
            <a:chOff x="457200" y="1466425"/>
            <a:chExt cx="776900" cy="486300"/>
          </a:xfrm>
        </p:grpSpPr>
        <p:sp>
          <p:nvSpPr>
            <p:cNvPr id="415" name="Google Shape;415;p11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16" name="Google Shape;416;p11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7" name="Google Shape;417;p11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11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117"/>
          <p:cNvGrpSpPr/>
          <p:nvPr/>
        </p:nvGrpSpPr>
        <p:grpSpPr>
          <a:xfrm>
            <a:off x="457402" y="2135288"/>
            <a:ext cx="602564" cy="377174"/>
            <a:chOff x="457200" y="1466425"/>
            <a:chExt cx="776900" cy="486300"/>
          </a:xfrm>
        </p:grpSpPr>
        <p:sp>
          <p:nvSpPr>
            <p:cNvPr id="420" name="Google Shape;420;p11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21" name="Google Shape;421;p11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2" name="Google Shape;422;p11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3" name="Google Shape;423;p11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4" name="Google Shape;424;p117"/>
          <p:cNvGrpSpPr/>
          <p:nvPr/>
        </p:nvGrpSpPr>
        <p:grpSpPr>
          <a:xfrm>
            <a:off x="457290" y="2573392"/>
            <a:ext cx="602564" cy="377174"/>
            <a:chOff x="457200" y="1466425"/>
            <a:chExt cx="776900" cy="486300"/>
          </a:xfrm>
        </p:grpSpPr>
        <p:sp>
          <p:nvSpPr>
            <p:cNvPr id="425" name="Google Shape;425;p11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26" name="Google Shape;426;p11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7" name="Google Shape;427;p11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11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9" name="Google Shape;429;p117"/>
          <p:cNvGrpSpPr/>
          <p:nvPr/>
        </p:nvGrpSpPr>
        <p:grpSpPr>
          <a:xfrm>
            <a:off x="457352" y="1258913"/>
            <a:ext cx="602564" cy="377174"/>
            <a:chOff x="457200" y="1466425"/>
            <a:chExt cx="776900" cy="486300"/>
          </a:xfrm>
        </p:grpSpPr>
        <p:sp>
          <p:nvSpPr>
            <p:cNvPr id="430" name="Google Shape;430;p11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31" name="Google Shape;431;p11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2" name="Google Shape;432;p11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3" name="Google Shape;433;p11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4" name="Google Shape;434;p117"/>
          <p:cNvGrpSpPr/>
          <p:nvPr/>
        </p:nvGrpSpPr>
        <p:grpSpPr>
          <a:xfrm>
            <a:off x="457240" y="1697017"/>
            <a:ext cx="602564" cy="377174"/>
            <a:chOff x="457200" y="1466425"/>
            <a:chExt cx="776900" cy="486300"/>
          </a:xfrm>
        </p:grpSpPr>
        <p:sp>
          <p:nvSpPr>
            <p:cNvPr id="435" name="Google Shape;435;p11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36" name="Google Shape;436;p11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7" name="Google Shape;437;p11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38" name="Shape 438"/>
        <p:cNvGrpSpPr/>
        <p:nvPr/>
      </p:nvGrpSpPr>
      <p:grpSpPr>
        <a:xfrm>
          <a:off x="0" y="0"/>
          <a:ext cx="0" cy="0"/>
          <a:chOff x="0" y="0"/>
          <a:chExt cx="0" cy="0"/>
        </a:xfrm>
      </p:grpSpPr>
      <p:sp>
        <p:nvSpPr>
          <p:cNvPr id="439" name="Google Shape;439;p1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0" name="Google Shape;440;p1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41" name="Google Shape;441;p11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42" name="Google Shape;442;p1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43" name="Google Shape;443;p11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44" name="Google Shape;444;p1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5" name="Google Shape;445;p11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6" name="Google Shape;446;p118"/>
          <p:cNvGrpSpPr/>
          <p:nvPr/>
        </p:nvGrpSpPr>
        <p:grpSpPr>
          <a:xfrm>
            <a:off x="457427" y="3873038"/>
            <a:ext cx="602564" cy="377174"/>
            <a:chOff x="457200" y="1466425"/>
            <a:chExt cx="776900" cy="486300"/>
          </a:xfrm>
        </p:grpSpPr>
        <p:sp>
          <p:nvSpPr>
            <p:cNvPr id="447" name="Google Shape;447;p11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48" name="Google Shape;448;p11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9" name="Google Shape;449;p11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0" name="Google Shape;450;p11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1" name="Google Shape;451;p118"/>
          <p:cNvGrpSpPr/>
          <p:nvPr/>
        </p:nvGrpSpPr>
        <p:grpSpPr>
          <a:xfrm>
            <a:off x="457315" y="4311142"/>
            <a:ext cx="602564" cy="377174"/>
            <a:chOff x="457200" y="1466425"/>
            <a:chExt cx="776900" cy="486300"/>
          </a:xfrm>
        </p:grpSpPr>
        <p:sp>
          <p:nvSpPr>
            <p:cNvPr id="452" name="Google Shape;452;p11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53" name="Google Shape;453;p11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4" name="Google Shape;454;p11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5" name="Google Shape;455;p11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6" name="Google Shape;456;p118"/>
          <p:cNvGrpSpPr/>
          <p:nvPr/>
        </p:nvGrpSpPr>
        <p:grpSpPr>
          <a:xfrm>
            <a:off x="457377" y="2996663"/>
            <a:ext cx="602564" cy="377174"/>
            <a:chOff x="457200" y="1466425"/>
            <a:chExt cx="776900" cy="486300"/>
          </a:xfrm>
        </p:grpSpPr>
        <p:sp>
          <p:nvSpPr>
            <p:cNvPr id="457" name="Google Shape;457;p11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58" name="Google Shape;458;p11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9" name="Google Shape;459;p11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0" name="Google Shape;460;p11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1" name="Google Shape;461;p118"/>
          <p:cNvGrpSpPr/>
          <p:nvPr/>
        </p:nvGrpSpPr>
        <p:grpSpPr>
          <a:xfrm>
            <a:off x="457265" y="3434767"/>
            <a:ext cx="602564" cy="377174"/>
            <a:chOff x="457200" y="1466425"/>
            <a:chExt cx="776900" cy="486300"/>
          </a:xfrm>
        </p:grpSpPr>
        <p:sp>
          <p:nvSpPr>
            <p:cNvPr id="462" name="Google Shape;462;p11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63" name="Google Shape;463;p11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4" name="Google Shape;464;p11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11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6" name="Google Shape;466;p118"/>
          <p:cNvGrpSpPr/>
          <p:nvPr/>
        </p:nvGrpSpPr>
        <p:grpSpPr>
          <a:xfrm>
            <a:off x="457402" y="2135288"/>
            <a:ext cx="602564" cy="377174"/>
            <a:chOff x="457200" y="1466425"/>
            <a:chExt cx="776900" cy="486300"/>
          </a:xfrm>
        </p:grpSpPr>
        <p:sp>
          <p:nvSpPr>
            <p:cNvPr id="467" name="Google Shape;467;p11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68" name="Google Shape;468;p11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9" name="Google Shape;469;p11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0" name="Google Shape;470;p11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1" name="Google Shape;471;p118"/>
          <p:cNvGrpSpPr/>
          <p:nvPr/>
        </p:nvGrpSpPr>
        <p:grpSpPr>
          <a:xfrm>
            <a:off x="457290" y="2573392"/>
            <a:ext cx="602564" cy="377174"/>
            <a:chOff x="457200" y="1466425"/>
            <a:chExt cx="776900" cy="486300"/>
          </a:xfrm>
        </p:grpSpPr>
        <p:sp>
          <p:nvSpPr>
            <p:cNvPr id="472" name="Google Shape;472;p11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73" name="Google Shape;473;p11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4" name="Google Shape;474;p11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5" name="Google Shape;475;p11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6" name="Google Shape;476;p118"/>
          <p:cNvGrpSpPr/>
          <p:nvPr/>
        </p:nvGrpSpPr>
        <p:grpSpPr>
          <a:xfrm>
            <a:off x="457352" y="1258913"/>
            <a:ext cx="602564" cy="377174"/>
            <a:chOff x="457200" y="1466425"/>
            <a:chExt cx="776900" cy="486300"/>
          </a:xfrm>
        </p:grpSpPr>
        <p:sp>
          <p:nvSpPr>
            <p:cNvPr id="477" name="Google Shape;477;p11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78" name="Google Shape;478;p11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9" name="Google Shape;479;p11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0" name="Google Shape;480;p11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1" name="Google Shape;481;p118"/>
          <p:cNvGrpSpPr/>
          <p:nvPr/>
        </p:nvGrpSpPr>
        <p:grpSpPr>
          <a:xfrm>
            <a:off x="457240" y="1697017"/>
            <a:ext cx="602564" cy="377174"/>
            <a:chOff x="457200" y="1466425"/>
            <a:chExt cx="776900" cy="486300"/>
          </a:xfrm>
        </p:grpSpPr>
        <p:sp>
          <p:nvSpPr>
            <p:cNvPr id="482" name="Google Shape;482;p11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83" name="Google Shape;483;p11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 name="Google Shape;484;p11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85" name="Shape 485"/>
        <p:cNvGrpSpPr/>
        <p:nvPr/>
      </p:nvGrpSpPr>
      <p:grpSpPr>
        <a:xfrm>
          <a:off x="0" y="0"/>
          <a:ext cx="0" cy="0"/>
          <a:chOff x="0" y="0"/>
          <a:chExt cx="0" cy="0"/>
        </a:xfrm>
      </p:grpSpPr>
      <p:pic>
        <p:nvPicPr>
          <p:cNvPr id="486" name="Google Shape;486;p119"/>
          <p:cNvPicPr preferRelativeResize="0"/>
          <p:nvPr/>
        </p:nvPicPr>
        <p:blipFill rotWithShape="1">
          <a:blip r:embed="rId2">
            <a:alphaModFix/>
          </a:blip>
          <a:srcRect b="0" l="0" r="0" t="0"/>
          <a:stretch/>
        </p:blipFill>
        <p:spPr>
          <a:xfrm>
            <a:off x="4286263" y="1183050"/>
            <a:ext cx="827470" cy="3662574"/>
          </a:xfrm>
          <a:prstGeom prst="rect">
            <a:avLst/>
          </a:prstGeom>
          <a:noFill/>
          <a:ln>
            <a:noFill/>
          </a:ln>
        </p:spPr>
      </p:pic>
      <p:sp>
        <p:nvSpPr>
          <p:cNvPr id="487" name="Google Shape;487;p1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1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90" name="Google Shape;490;p11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91" name="Google Shape;491;p1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92" name="Google Shape;492;p11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93" name="Google Shape;493;p1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94" name="Google Shape;494;p119"/>
          <p:cNvGrpSpPr/>
          <p:nvPr/>
        </p:nvGrpSpPr>
        <p:grpSpPr>
          <a:xfrm>
            <a:off x="457206" y="1421303"/>
            <a:ext cx="533372" cy="533480"/>
            <a:chOff x="457200" y="1378813"/>
            <a:chExt cx="695400" cy="695450"/>
          </a:xfrm>
        </p:grpSpPr>
        <p:sp>
          <p:nvSpPr>
            <p:cNvPr id="495" name="Google Shape;495;p119"/>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496" name="Google Shape;496;p119"/>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7" name="Google Shape;497;p11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119"/>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9" name="Google Shape;499;p1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0" name="Google Shape;500;p119"/>
          <p:cNvGrpSpPr/>
          <p:nvPr/>
        </p:nvGrpSpPr>
        <p:grpSpPr>
          <a:xfrm>
            <a:off x="4936306" y="1423553"/>
            <a:ext cx="533372" cy="533480"/>
            <a:chOff x="457200" y="1378813"/>
            <a:chExt cx="695400" cy="695450"/>
          </a:xfrm>
        </p:grpSpPr>
        <p:sp>
          <p:nvSpPr>
            <p:cNvPr id="501" name="Google Shape;501;p119"/>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502" name="Google Shape;502;p119"/>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3" name="Google Shape;503;p11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4" name="Google Shape;504;p119"/>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05" name="Shape 505"/>
        <p:cNvGrpSpPr/>
        <p:nvPr/>
      </p:nvGrpSpPr>
      <p:grpSpPr>
        <a:xfrm>
          <a:off x="0" y="0"/>
          <a:ext cx="0" cy="0"/>
          <a:chOff x="0" y="0"/>
          <a:chExt cx="0" cy="0"/>
        </a:xfrm>
      </p:grpSpPr>
      <p:sp>
        <p:nvSpPr>
          <p:cNvPr id="506" name="Google Shape;506;p1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7" name="Google Shape;507;p1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08" name="Google Shape;508;p12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09" name="Google Shape;509;p1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10" name="Google Shape;510;p12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11" name="Google Shape;511;p1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2" name="Google Shape;512;p12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513" name="Google Shape;513;p12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2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518" name="Google Shape;518;p12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519" name="Google Shape;519;p12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2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524" name="Google Shape;524;p12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525" name="Google Shape;525;p12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2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2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8" name="Google Shape;528;p12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12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12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12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32" name="Shape 532"/>
        <p:cNvGrpSpPr/>
        <p:nvPr/>
      </p:nvGrpSpPr>
      <p:grpSpPr>
        <a:xfrm>
          <a:off x="0" y="0"/>
          <a:ext cx="0" cy="0"/>
          <a:chOff x="0" y="0"/>
          <a:chExt cx="0" cy="0"/>
        </a:xfrm>
      </p:grpSpPr>
      <p:sp>
        <p:nvSpPr>
          <p:cNvPr id="533" name="Google Shape;533;p12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1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6" name="Google Shape;536;p12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37" name="Google Shape;537;p1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38" name="Google Shape;538;p12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39" name="Google Shape;539;p1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12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12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2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2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2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5" name="Google Shape;545;p12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6" name="Google Shape;546;p12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7" name="Google Shape;547;p12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8" name="Google Shape;548;p121"/>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49" name="Google Shape;549;p121"/>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50" name="Google Shape;550;p12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23" name="Shape 23"/>
        <p:cNvGrpSpPr/>
        <p:nvPr/>
      </p:nvGrpSpPr>
      <p:grpSpPr>
        <a:xfrm>
          <a:off x="0" y="0"/>
          <a:ext cx="0" cy="0"/>
          <a:chOff x="0" y="0"/>
          <a:chExt cx="0" cy="0"/>
        </a:xfrm>
      </p:grpSpPr>
      <p:pic>
        <p:nvPicPr>
          <p:cNvPr id="24" name="Google Shape;24;p9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 name="Google Shape;25;p95"/>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9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51" name="Shape 551"/>
        <p:cNvGrpSpPr/>
        <p:nvPr/>
      </p:nvGrpSpPr>
      <p:grpSpPr>
        <a:xfrm>
          <a:off x="0" y="0"/>
          <a:ext cx="0" cy="0"/>
          <a:chOff x="0" y="0"/>
          <a:chExt cx="0" cy="0"/>
        </a:xfrm>
      </p:grpSpPr>
      <p:sp>
        <p:nvSpPr>
          <p:cNvPr id="552" name="Google Shape;552;p12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 name="Google Shape;554;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55" name="Google Shape;555;p12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56" name="Google Shape;556;p1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57" name="Google Shape;557;p12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58" name="Google Shape;558;p1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12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12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2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2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2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4" name="Google Shape;564;p12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5" name="Google Shape;565;p12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66" name="Google Shape;566;p122"/>
          <p:cNvPicPr preferRelativeResize="0"/>
          <p:nvPr/>
        </p:nvPicPr>
        <p:blipFill rotWithShape="1">
          <a:blip r:embed="rId2">
            <a:alphaModFix/>
          </a:blip>
          <a:srcRect b="464" l="0" r="0" t="475"/>
          <a:stretch/>
        </p:blipFill>
        <p:spPr>
          <a:xfrm>
            <a:off x="429768" y="1402811"/>
            <a:ext cx="785567" cy="606900"/>
          </a:xfrm>
          <a:prstGeom prst="rect">
            <a:avLst/>
          </a:prstGeom>
          <a:noFill/>
          <a:ln>
            <a:noFill/>
          </a:ln>
        </p:spPr>
      </p:pic>
      <p:pic>
        <p:nvPicPr>
          <p:cNvPr id="567" name="Google Shape;567;p122"/>
          <p:cNvPicPr preferRelativeResize="0"/>
          <p:nvPr/>
        </p:nvPicPr>
        <p:blipFill rotWithShape="1">
          <a:blip r:embed="rId2">
            <a:alphaModFix/>
          </a:blip>
          <a:srcRect b="464" l="0" r="0" t="475"/>
          <a:stretch/>
        </p:blipFill>
        <p:spPr>
          <a:xfrm>
            <a:off x="429768" y="2227098"/>
            <a:ext cx="785566" cy="606900"/>
          </a:xfrm>
          <a:prstGeom prst="rect">
            <a:avLst/>
          </a:prstGeom>
          <a:noFill/>
          <a:ln>
            <a:noFill/>
          </a:ln>
        </p:spPr>
      </p:pic>
      <p:pic>
        <p:nvPicPr>
          <p:cNvPr id="568" name="Google Shape;568;p122"/>
          <p:cNvPicPr preferRelativeResize="0"/>
          <p:nvPr/>
        </p:nvPicPr>
        <p:blipFill rotWithShape="1">
          <a:blip r:embed="rId2">
            <a:alphaModFix/>
          </a:blip>
          <a:srcRect b="464" l="0" r="0" t="475"/>
          <a:stretch/>
        </p:blipFill>
        <p:spPr>
          <a:xfrm>
            <a:off x="429768" y="3056198"/>
            <a:ext cx="785566" cy="606900"/>
          </a:xfrm>
          <a:prstGeom prst="rect">
            <a:avLst/>
          </a:prstGeom>
          <a:noFill/>
          <a:ln>
            <a:noFill/>
          </a:ln>
        </p:spPr>
      </p:pic>
      <p:pic>
        <p:nvPicPr>
          <p:cNvPr id="569" name="Google Shape;569;p122"/>
          <p:cNvPicPr preferRelativeResize="0"/>
          <p:nvPr/>
        </p:nvPicPr>
        <p:blipFill rotWithShape="1">
          <a:blip r:embed="rId2">
            <a:alphaModFix/>
          </a:blip>
          <a:srcRect b="464"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70" name="Shape 570"/>
        <p:cNvGrpSpPr/>
        <p:nvPr/>
      </p:nvGrpSpPr>
      <p:grpSpPr>
        <a:xfrm>
          <a:off x="0" y="0"/>
          <a:ext cx="0" cy="0"/>
          <a:chOff x="0" y="0"/>
          <a:chExt cx="0" cy="0"/>
        </a:xfrm>
      </p:grpSpPr>
      <p:sp>
        <p:nvSpPr>
          <p:cNvPr id="571" name="Google Shape;571;p12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74" name="Google Shape;574;p12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5" name="Google Shape;575;p1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76" name="Google Shape;576;p12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7" name="Google Shape;577;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8" name="Google Shape;578;p12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9" name="Google Shape;579;p12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2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2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2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3" name="Google Shape;583;p12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4" name="Google Shape;584;p12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5" name="Google Shape;585;p12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2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7" name="Google Shape;587;p12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8" name="Google Shape;588;p123"/>
          <p:cNvPicPr preferRelativeResize="0"/>
          <p:nvPr/>
        </p:nvPicPr>
        <p:blipFill rotWithShape="1">
          <a:blip r:embed="rId3">
            <a:alphaModFix/>
          </a:blip>
          <a:srcRect b="237" l="0" r="0" t="227"/>
          <a:stretch/>
        </p:blipFill>
        <p:spPr>
          <a:xfrm>
            <a:off x="429768" y="2010348"/>
            <a:ext cx="785566" cy="606900"/>
          </a:xfrm>
          <a:prstGeom prst="rect">
            <a:avLst/>
          </a:prstGeom>
          <a:noFill/>
          <a:ln>
            <a:noFill/>
          </a:ln>
        </p:spPr>
      </p:pic>
      <p:pic>
        <p:nvPicPr>
          <p:cNvPr id="589" name="Google Shape;589;p12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90" name="Google Shape;590;p123"/>
          <p:cNvPicPr preferRelativeResize="0"/>
          <p:nvPr/>
        </p:nvPicPr>
        <p:blipFill rotWithShape="1">
          <a:blip r:embed="rId3">
            <a:alphaModFix/>
          </a:blip>
          <a:srcRect b="237" l="0" r="0" t="227"/>
          <a:stretch/>
        </p:blipFill>
        <p:spPr>
          <a:xfrm>
            <a:off x="429768" y="3392773"/>
            <a:ext cx="785566" cy="606900"/>
          </a:xfrm>
          <a:prstGeom prst="rect">
            <a:avLst/>
          </a:prstGeom>
          <a:noFill/>
          <a:ln>
            <a:noFill/>
          </a:ln>
        </p:spPr>
      </p:pic>
      <p:pic>
        <p:nvPicPr>
          <p:cNvPr id="591" name="Google Shape;591;p12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92" name="Shape 592"/>
        <p:cNvGrpSpPr/>
        <p:nvPr/>
      </p:nvGrpSpPr>
      <p:grpSpPr>
        <a:xfrm>
          <a:off x="0" y="0"/>
          <a:ext cx="0" cy="0"/>
          <a:chOff x="0" y="0"/>
          <a:chExt cx="0" cy="0"/>
        </a:xfrm>
      </p:grpSpPr>
      <p:sp>
        <p:nvSpPr>
          <p:cNvPr id="593" name="Google Shape;593;p12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6" name="Google Shape;596;p12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7" name="Google Shape;597;p1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98" name="Google Shape;598;p12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9" name="Google Shape;599;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12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p12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2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2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2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5" name="Google Shape;605;p12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6" name="Google Shape;606;p12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7" name="Google Shape;607;p12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2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9" name="Google Shape;609;p12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10" name="Google Shape;610;p124"/>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11" name="Google Shape;611;p124"/>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12" name="Google Shape;612;p124"/>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13" name="Google Shape;613;p124"/>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4" name="Shape 614"/>
        <p:cNvGrpSpPr/>
        <p:nvPr/>
      </p:nvGrpSpPr>
      <p:grpSpPr>
        <a:xfrm>
          <a:off x="0" y="0"/>
          <a:ext cx="0" cy="0"/>
          <a:chOff x="0" y="0"/>
          <a:chExt cx="0" cy="0"/>
        </a:xfrm>
      </p:grpSpPr>
      <p:sp>
        <p:nvSpPr>
          <p:cNvPr id="615" name="Google Shape;615;p12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7" name="Google Shape;617;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18" name="Google Shape;618;p12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19" name="Google Shape;619;p1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20" name="Google Shape;620;p12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21" name="Google Shape;621;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12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3" name="Google Shape;623;p12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2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2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2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7" name="Google Shape;627;p12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8" name="Google Shape;628;p12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9" name="Google Shape;629;p12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2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31" name="Google Shape;631;p12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32" name="Google Shape;632;p125"/>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33" name="Google Shape;633;p125"/>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34" name="Google Shape;634;p125"/>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35" name="Google Shape;635;p125"/>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6" name="Shape 636"/>
        <p:cNvGrpSpPr/>
        <p:nvPr/>
      </p:nvGrpSpPr>
      <p:grpSpPr>
        <a:xfrm>
          <a:off x="0" y="0"/>
          <a:ext cx="0" cy="0"/>
          <a:chOff x="0" y="0"/>
          <a:chExt cx="0" cy="0"/>
        </a:xfrm>
      </p:grpSpPr>
      <p:sp>
        <p:nvSpPr>
          <p:cNvPr id="637" name="Google Shape;637;p12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40" name="Google Shape;640;p12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41" name="Google Shape;641;p1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42" name="Google Shape;642;p12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43" name="Google Shape;643;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12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12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2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2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2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9" name="Google Shape;649;p12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p12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12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2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53" name="Google Shape;653;p126"/>
          <p:cNvPicPr preferRelativeResize="0"/>
          <p:nvPr/>
        </p:nvPicPr>
        <p:blipFill rotWithShape="1">
          <a:blip r:embed="rId2">
            <a:alphaModFix/>
          </a:blip>
          <a:srcRect b="464" l="0" r="0" t="475"/>
          <a:stretch/>
        </p:blipFill>
        <p:spPr>
          <a:xfrm>
            <a:off x="429768" y="1314036"/>
            <a:ext cx="785567" cy="606900"/>
          </a:xfrm>
          <a:prstGeom prst="rect">
            <a:avLst/>
          </a:prstGeom>
          <a:noFill/>
          <a:ln>
            <a:noFill/>
          </a:ln>
        </p:spPr>
      </p:pic>
      <p:pic>
        <p:nvPicPr>
          <p:cNvPr id="654" name="Google Shape;654;p126"/>
          <p:cNvPicPr preferRelativeResize="0"/>
          <p:nvPr/>
        </p:nvPicPr>
        <p:blipFill rotWithShape="1">
          <a:blip r:embed="rId2">
            <a:alphaModFix/>
          </a:blip>
          <a:srcRect b="464" l="0" r="0" t="475"/>
          <a:stretch/>
        </p:blipFill>
        <p:spPr>
          <a:xfrm>
            <a:off x="429768" y="2010348"/>
            <a:ext cx="785566" cy="606900"/>
          </a:xfrm>
          <a:prstGeom prst="rect">
            <a:avLst/>
          </a:prstGeom>
          <a:noFill/>
          <a:ln>
            <a:noFill/>
          </a:ln>
        </p:spPr>
      </p:pic>
      <p:pic>
        <p:nvPicPr>
          <p:cNvPr id="655" name="Google Shape;655;p126"/>
          <p:cNvPicPr preferRelativeResize="0"/>
          <p:nvPr/>
        </p:nvPicPr>
        <p:blipFill rotWithShape="1">
          <a:blip r:embed="rId2">
            <a:alphaModFix/>
          </a:blip>
          <a:srcRect b="464" l="0" r="0" t="475"/>
          <a:stretch/>
        </p:blipFill>
        <p:spPr>
          <a:xfrm>
            <a:off x="429768" y="2701248"/>
            <a:ext cx="785566" cy="606900"/>
          </a:xfrm>
          <a:prstGeom prst="rect">
            <a:avLst/>
          </a:prstGeom>
          <a:noFill/>
          <a:ln>
            <a:noFill/>
          </a:ln>
        </p:spPr>
      </p:pic>
      <p:pic>
        <p:nvPicPr>
          <p:cNvPr id="656" name="Google Shape;656;p126"/>
          <p:cNvPicPr preferRelativeResize="0"/>
          <p:nvPr/>
        </p:nvPicPr>
        <p:blipFill rotWithShape="1">
          <a:blip r:embed="rId2">
            <a:alphaModFix/>
          </a:blip>
          <a:srcRect b="464" l="0" r="0" t="475"/>
          <a:stretch/>
        </p:blipFill>
        <p:spPr>
          <a:xfrm>
            <a:off x="429768" y="3392773"/>
            <a:ext cx="785566" cy="606900"/>
          </a:xfrm>
          <a:prstGeom prst="rect">
            <a:avLst/>
          </a:prstGeom>
          <a:noFill/>
          <a:ln>
            <a:noFill/>
          </a:ln>
        </p:spPr>
      </p:pic>
      <p:pic>
        <p:nvPicPr>
          <p:cNvPr id="657" name="Google Shape;657;p126"/>
          <p:cNvPicPr preferRelativeResize="0"/>
          <p:nvPr/>
        </p:nvPicPr>
        <p:blipFill rotWithShape="1">
          <a:blip r:embed="rId2">
            <a:alphaModFix/>
          </a:blip>
          <a:srcRect b="464"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8" name="Shape 658"/>
        <p:cNvGrpSpPr/>
        <p:nvPr/>
      </p:nvGrpSpPr>
      <p:grpSpPr>
        <a:xfrm>
          <a:off x="0" y="0"/>
          <a:ext cx="0" cy="0"/>
          <a:chOff x="0" y="0"/>
          <a:chExt cx="0" cy="0"/>
        </a:xfrm>
      </p:grpSpPr>
      <p:sp>
        <p:nvSpPr>
          <p:cNvPr id="659" name="Google Shape;659;p12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62" name="Google Shape;662;p12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63" name="Google Shape;663;p1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64" name="Google Shape;664;p12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5" name="Google Shape;665;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6" name="Google Shape;666;p12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7" name="Google Shape;667;p12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2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2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2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2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2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12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12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12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6" name="Google Shape;676;p12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77" name="Google Shape;677;p12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8" name="Google Shape;678;p127"/>
          <p:cNvPicPr preferRelativeResize="0"/>
          <p:nvPr/>
        </p:nvPicPr>
        <p:blipFill rotWithShape="1">
          <a:blip r:embed="rId3">
            <a:alphaModFix/>
          </a:blip>
          <a:srcRect b="237" l="0" r="0" t="227"/>
          <a:stretch/>
        </p:blipFill>
        <p:spPr>
          <a:xfrm>
            <a:off x="429768" y="1848847"/>
            <a:ext cx="577805" cy="446400"/>
          </a:xfrm>
          <a:prstGeom prst="rect">
            <a:avLst/>
          </a:prstGeom>
          <a:noFill/>
          <a:ln>
            <a:noFill/>
          </a:ln>
        </p:spPr>
      </p:pic>
      <p:pic>
        <p:nvPicPr>
          <p:cNvPr id="679" name="Google Shape;679;p12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80" name="Google Shape;680;p127"/>
          <p:cNvPicPr preferRelativeResize="0"/>
          <p:nvPr/>
        </p:nvPicPr>
        <p:blipFill rotWithShape="1">
          <a:blip r:embed="rId3">
            <a:alphaModFix/>
          </a:blip>
          <a:srcRect b="237" l="0" r="0" t="227"/>
          <a:stretch/>
        </p:blipFill>
        <p:spPr>
          <a:xfrm>
            <a:off x="429768" y="3040985"/>
            <a:ext cx="577805" cy="446400"/>
          </a:xfrm>
          <a:prstGeom prst="rect">
            <a:avLst/>
          </a:prstGeom>
          <a:noFill/>
          <a:ln>
            <a:noFill/>
          </a:ln>
        </p:spPr>
      </p:pic>
      <p:pic>
        <p:nvPicPr>
          <p:cNvPr id="681" name="Google Shape;681;p12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82" name="Google Shape;682;p127"/>
          <p:cNvPicPr preferRelativeResize="0"/>
          <p:nvPr/>
        </p:nvPicPr>
        <p:blipFill rotWithShape="1">
          <a:blip r:embed="rId3">
            <a:alphaModFix/>
          </a:blip>
          <a:srcRect b="237"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3" name="Shape 683"/>
        <p:cNvGrpSpPr/>
        <p:nvPr/>
      </p:nvGrpSpPr>
      <p:grpSpPr>
        <a:xfrm>
          <a:off x="0" y="0"/>
          <a:ext cx="0" cy="0"/>
          <a:chOff x="0" y="0"/>
          <a:chExt cx="0" cy="0"/>
        </a:xfrm>
      </p:grpSpPr>
      <p:sp>
        <p:nvSpPr>
          <p:cNvPr id="684" name="Google Shape;684;p12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87" name="Google Shape;687;p12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8" name="Google Shape;688;p1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12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90" name="Google Shape;690;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1" name="Google Shape;691;p12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2" name="Google Shape;692;p12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2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2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2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2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2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8" name="Google Shape;698;p12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9" name="Google Shape;699;p12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0" name="Google Shape;700;p12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1" name="Google Shape;701;p12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02" name="Google Shape;702;p12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3" name="Google Shape;703;p12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4" name="Google Shape;704;p12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5" name="Google Shape;705;p12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6" name="Google Shape;706;p12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7" name="Google Shape;707;p12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8" name="Shape 708"/>
        <p:cNvGrpSpPr/>
        <p:nvPr/>
      </p:nvGrpSpPr>
      <p:grpSpPr>
        <a:xfrm>
          <a:off x="0" y="0"/>
          <a:ext cx="0" cy="0"/>
          <a:chOff x="0" y="0"/>
          <a:chExt cx="0" cy="0"/>
        </a:xfrm>
      </p:grpSpPr>
      <p:sp>
        <p:nvSpPr>
          <p:cNvPr id="709" name="Google Shape;709;p12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12" name="Google Shape;712;p12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13" name="Google Shape;713;p1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14" name="Google Shape;714;p12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5" name="Google Shape;715;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6" name="Google Shape;716;p12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7" name="Google Shape;717;p12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2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2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2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2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2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3" name="Google Shape;723;p12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4" name="Google Shape;724;p12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5" name="Google Shape;725;p12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6" name="Google Shape;726;p12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7" name="Google Shape;727;p12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8" name="Google Shape;728;p129"/>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29" name="Google Shape;729;p129"/>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30" name="Google Shape;730;p129"/>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31" name="Google Shape;731;p129"/>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32" name="Google Shape;732;p129"/>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3" name="Shape 733"/>
        <p:cNvGrpSpPr/>
        <p:nvPr/>
      </p:nvGrpSpPr>
      <p:grpSpPr>
        <a:xfrm>
          <a:off x="0" y="0"/>
          <a:ext cx="0" cy="0"/>
          <a:chOff x="0" y="0"/>
          <a:chExt cx="0" cy="0"/>
        </a:xfrm>
      </p:grpSpPr>
      <p:sp>
        <p:nvSpPr>
          <p:cNvPr id="734" name="Google Shape;734;p13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1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7" name="Google Shape;737;p13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8" name="Google Shape;738;p1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39" name="Google Shape;739;p13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40" name="Google Shape;740;p1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1" name="Google Shape;741;p13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2" name="Google Shape;742;p13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3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3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3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3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3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8" name="Google Shape;748;p13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9" name="Google Shape;749;p13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0" name="Google Shape;750;p13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13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52" name="Google Shape;752;p13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3" name="Google Shape;753;p130"/>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54" name="Google Shape;754;p130"/>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55" name="Google Shape;755;p130"/>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56" name="Google Shape;756;p130"/>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57" name="Google Shape;757;p130"/>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8" name="Shape 758"/>
        <p:cNvGrpSpPr/>
        <p:nvPr/>
      </p:nvGrpSpPr>
      <p:grpSpPr>
        <a:xfrm>
          <a:off x="0" y="0"/>
          <a:ext cx="0" cy="0"/>
          <a:chOff x="0" y="0"/>
          <a:chExt cx="0" cy="0"/>
        </a:xfrm>
      </p:grpSpPr>
      <p:sp>
        <p:nvSpPr>
          <p:cNvPr id="759" name="Google Shape;759;p13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1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62" name="Google Shape;762;p13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63" name="Google Shape;763;p1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64" name="Google Shape;764;p13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5" name="Google Shape;765;p1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13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13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3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9" name="Google Shape;769;p13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3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13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3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13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3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13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7" name="Google Shape;777;p13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3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79" name="Google Shape;779;p13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80" name="Google Shape;780;p131"/>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781" name="Google Shape;781;p13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82" name="Google Shape;782;p131"/>
          <p:cNvPicPr preferRelativeResize="0"/>
          <p:nvPr/>
        </p:nvPicPr>
        <p:blipFill rotWithShape="1">
          <a:blip r:embed="rId3">
            <a:alphaModFix/>
          </a:blip>
          <a:srcRect b="1036" l="0" r="0" t="1047"/>
          <a:stretch/>
        </p:blipFill>
        <p:spPr>
          <a:xfrm>
            <a:off x="429768" y="2755163"/>
            <a:ext cx="521208" cy="396118"/>
          </a:xfrm>
          <a:prstGeom prst="rect">
            <a:avLst/>
          </a:prstGeom>
          <a:noFill/>
          <a:ln>
            <a:noFill/>
          </a:ln>
        </p:spPr>
      </p:pic>
      <p:pic>
        <p:nvPicPr>
          <p:cNvPr id="783" name="Google Shape;783;p13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4" name="Google Shape;784;p131"/>
          <p:cNvPicPr preferRelativeResize="0"/>
          <p:nvPr/>
        </p:nvPicPr>
        <p:blipFill rotWithShape="1">
          <a:blip r:embed="rId3">
            <a:alphaModFix/>
          </a:blip>
          <a:srcRect b="1389" l="0" r="0" t="1380"/>
          <a:stretch/>
        </p:blipFill>
        <p:spPr>
          <a:xfrm>
            <a:off x="429768" y="3794760"/>
            <a:ext cx="520980" cy="393192"/>
          </a:xfrm>
          <a:prstGeom prst="rect">
            <a:avLst/>
          </a:prstGeom>
          <a:noFill/>
          <a:ln>
            <a:noFill/>
          </a:ln>
        </p:spPr>
      </p:pic>
      <p:pic>
        <p:nvPicPr>
          <p:cNvPr id="785" name="Google Shape;785;p13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28" name="Shape 28"/>
        <p:cNvGrpSpPr/>
        <p:nvPr/>
      </p:nvGrpSpPr>
      <p:grpSpPr>
        <a:xfrm>
          <a:off x="0" y="0"/>
          <a:ext cx="0" cy="0"/>
          <a:chOff x="0" y="0"/>
          <a:chExt cx="0" cy="0"/>
        </a:xfrm>
      </p:grpSpPr>
      <p:sp>
        <p:nvSpPr>
          <p:cNvPr id="29" name="Google Shape;2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1" name="Google Shape;31;p9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2" name="Google Shape;32;p9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9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4" name="Google Shape;3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9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6" name="Shape 786"/>
        <p:cNvGrpSpPr/>
        <p:nvPr/>
      </p:nvGrpSpPr>
      <p:grpSpPr>
        <a:xfrm>
          <a:off x="0" y="0"/>
          <a:ext cx="0" cy="0"/>
          <a:chOff x="0" y="0"/>
          <a:chExt cx="0" cy="0"/>
        </a:xfrm>
      </p:grpSpPr>
      <p:sp>
        <p:nvSpPr>
          <p:cNvPr id="787" name="Google Shape;787;p13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9" name="Google Shape;789;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90" name="Google Shape;790;p13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91" name="Google Shape;791;p1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92" name="Google Shape;792;p13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93" name="Google Shape;793;p1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13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13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3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7" name="Google Shape;797;p13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3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13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3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1" name="Google Shape;801;p13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3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3" name="Google Shape;803;p13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3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5" name="Google Shape;805;p13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3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7" name="Google Shape;807;p13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8" name="Google Shape;808;p13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9" name="Google Shape;809;p13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10" name="Google Shape;810;p13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11" name="Google Shape;811;p13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12" name="Google Shape;812;p13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3" name="Google Shape;813;p13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4" name="Shape 814"/>
        <p:cNvGrpSpPr/>
        <p:nvPr/>
      </p:nvGrpSpPr>
      <p:grpSpPr>
        <a:xfrm>
          <a:off x="0" y="0"/>
          <a:ext cx="0" cy="0"/>
          <a:chOff x="0" y="0"/>
          <a:chExt cx="0" cy="0"/>
        </a:xfrm>
      </p:grpSpPr>
      <p:sp>
        <p:nvSpPr>
          <p:cNvPr id="815" name="Google Shape;815;p13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8" name="Google Shape;818;p13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19" name="Google Shape;819;p1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20" name="Google Shape;820;p13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21" name="Google Shape;821;p1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13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13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3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13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3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7" name="Google Shape;827;p13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3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9" name="Google Shape;829;p13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1" name="Google Shape;831;p13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13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5" name="Google Shape;835;p13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6" name="Google Shape;836;p133"/>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37" name="Google Shape;837;p133"/>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38" name="Google Shape;838;p133"/>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39" name="Google Shape;839;p133"/>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40" name="Google Shape;840;p133"/>
          <p:cNvPicPr preferRelativeResize="0"/>
          <p:nvPr/>
        </p:nvPicPr>
        <p:blipFill rotWithShape="1">
          <a:blip r:embed="rId2">
            <a:alphaModFix/>
          </a:blip>
          <a:srcRect b="2891" l="0" r="0" t="2883"/>
          <a:stretch/>
        </p:blipFill>
        <p:spPr>
          <a:xfrm>
            <a:off x="429768" y="3794760"/>
            <a:ext cx="520980" cy="393192"/>
          </a:xfrm>
          <a:prstGeom prst="rect">
            <a:avLst/>
          </a:prstGeom>
          <a:noFill/>
          <a:ln>
            <a:noFill/>
          </a:ln>
        </p:spPr>
      </p:pic>
      <p:pic>
        <p:nvPicPr>
          <p:cNvPr id="841" name="Google Shape;841;p133"/>
          <p:cNvPicPr preferRelativeResize="0"/>
          <p:nvPr/>
        </p:nvPicPr>
        <p:blipFill rotWithShape="1">
          <a:blip r:embed="rId2">
            <a:alphaModFix/>
          </a:blip>
          <a:srcRect b="2891"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42" name="Shape 842"/>
        <p:cNvGrpSpPr/>
        <p:nvPr/>
      </p:nvGrpSpPr>
      <p:grpSpPr>
        <a:xfrm>
          <a:off x="0" y="0"/>
          <a:ext cx="0" cy="0"/>
          <a:chOff x="0" y="0"/>
          <a:chExt cx="0" cy="0"/>
        </a:xfrm>
      </p:grpSpPr>
      <p:sp>
        <p:nvSpPr>
          <p:cNvPr id="843" name="Google Shape;843;p13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6" name="Google Shape;846;p13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47" name="Google Shape;847;p1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48" name="Google Shape;848;p13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9" name="Google Shape;849;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0" name="Google Shape;850;p13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1" name="Google Shape;851;p13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3" name="Google Shape;853;p13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5" name="Google Shape;855;p13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3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7" name="Google Shape;857;p13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3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9" name="Google Shape;859;p13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3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1" name="Google Shape;861;p13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3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63" name="Google Shape;863;p134"/>
          <p:cNvPicPr preferRelativeResize="0"/>
          <p:nvPr/>
        </p:nvPicPr>
        <p:blipFill rotWithShape="1">
          <a:blip r:embed="rId2">
            <a:alphaModFix/>
          </a:blip>
          <a:srcRect b="1275" l="0" r="0" t="1276"/>
          <a:stretch/>
        </p:blipFill>
        <p:spPr>
          <a:xfrm>
            <a:off x="429768" y="1171588"/>
            <a:ext cx="521208" cy="396118"/>
          </a:xfrm>
          <a:prstGeom prst="rect">
            <a:avLst/>
          </a:prstGeom>
          <a:noFill/>
          <a:ln>
            <a:noFill/>
          </a:ln>
        </p:spPr>
      </p:pic>
      <p:pic>
        <p:nvPicPr>
          <p:cNvPr id="864" name="Google Shape;864;p134"/>
          <p:cNvPicPr preferRelativeResize="0"/>
          <p:nvPr/>
        </p:nvPicPr>
        <p:blipFill rotWithShape="1">
          <a:blip r:embed="rId2">
            <a:alphaModFix/>
          </a:blip>
          <a:srcRect b="1275" l="0" r="0" t="1276"/>
          <a:stretch/>
        </p:blipFill>
        <p:spPr>
          <a:xfrm>
            <a:off x="429768" y="1709650"/>
            <a:ext cx="521208" cy="396119"/>
          </a:xfrm>
          <a:prstGeom prst="rect">
            <a:avLst/>
          </a:prstGeom>
          <a:noFill/>
          <a:ln>
            <a:noFill/>
          </a:ln>
        </p:spPr>
      </p:pic>
      <p:pic>
        <p:nvPicPr>
          <p:cNvPr id="865" name="Google Shape;865;p134"/>
          <p:cNvPicPr preferRelativeResize="0"/>
          <p:nvPr/>
        </p:nvPicPr>
        <p:blipFill rotWithShape="1">
          <a:blip r:embed="rId2">
            <a:alphaModFix/>
          </a:blip>
          <a:srcRect b="1275" l="0" r="0" t="1276"/>
          <a:stretch/>
        </p:blipFill>
        <p:spPr>
          <a:xfrm>
            <a:off x="429768" y="2205600"/>
            <a:ext cx="521208" cy="396118"/>
          </a:xfrm>
          <a:prstGeom prst="rect">
            <a:avLst/>
          </a:prstGeom>
          <a:noFill/>
          <a:ln>
            <a:noFill/>
          </a:ln>
        </p:spPr>
      </p:pic>
      <p:pic>
        <p:nvPicPr>
          <p:cNvPr id="866" name="Google Shape;866;p134"/>
          <p:cNvPicPr preferRelativeResize="0"/>
          <p:nvPr/>
        </p:nvPicPr>
        <p:blipFill rotWithShape="1">
          <a:blip r:embed="rId2">
            <a:alphaModFix/>
          </a:blip>
          <a:srcRect b="1275" l="0" r="0" t="1276"/>
          <a:stretch/>
        </p:blipFill>
        <p:spPr>
          <a:xfrm>
            <a:off x="429768" y="2755163"/>
            <a:ext cx="521208" cy="396119"/>
          </a:xfrm>
          <a:prstGeom prst="rect">
            <a:avLst/>
          </a:prstGeom>
          <a:noFill/>
          <a:ln>
            <a:noFill/>
          </a:ln>
        </p:spPr>
      </p:pic>
      <p:pic>
        <p:nvPicPr>
          <p:cNvPr id="867" name="Google Shape;867;p134"/>
          <p:cNvPicPr preferRelativeResize="0"/>
          <p:nvPr/>
        </p:nvPicPr>
        <p:blipFill rotWithShape="1">
          <a:blip r:embed="rId2">
            <a:alphaModFix/>
          </a:blip>
          <a:srcRect b="1275" l="0" r="0" t="1276"/>
          <a:stretch/>
        </p:blipFill>
        <p:spPr>
          <a:xfrm>
            <a:off x="429768" y="3277788"/>
            <a:ext cx="521208" cy="396118"/>
          </a:xfrm>
          <a:prstGeom prst="rect">
            <a:avLst/>
          </a:prstGeom>
          <a:noFill/>
          <a:ln>
            <a:noFill/>
          </a:ln>
        </p:spPr>
      </p:pic>
      <p:pic>
        <p:nvPicPr>
          <p:cNvPr id="868" name="Google Shape;868;p134"/>
          <p:cNvPicPr preferRelativeResize="0"/>
          <p:nvPr/>
        </p:nvPicPr>
        <p:blipFill rotWithShape="1">
          <a:blip r:embed="rId2">
            <a:alphaModFix/>
          </a:blip>
          <a:srcRect b="1615" l="0" r="0" t="1616"/>
          <a:stretch/>
        </p:blipFill>
        <p:spPr>
          <a:xfrm>
            <a:off x="429768" y="3794760"/>
            <a:ext cx="520980" cy="393192"/>
          </a:xfrm>
          <a:prstGeom prst="rect">
            <a:avLst/>
          </a:prstGeom>
          <a:noFill/>
          <a:ln>
            <a:noFill/>
          </a:ln>
        </p:spPr>
      </p:pic>
      <p:pic>
        <p:nvPicPr>
          <p:cNvPr id="869" name="Google Shape;869;p134"/>
          <p:cNvPicPr preferRelativeResize="0"/>
          <p:nvPr/>
        </p:nvPicPr>
        <p:blipFill rotWithShape="1">
          <a:blip r:embed="rId2">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70" name="Shape 870"/>
        <p:cNvGrpSpPr/>
        <p:nvPr/>
      </p:nvGrpSpPr>
      <p:grpSpPr>
        <a:xfrm>
          <a:off x="0" y="0"/>
          <a:ext cx="0" cy="0"/>
          <a:chOff x="0" y="0"/>
          <a:chExt cx="0" cy="0"/>
        </a:xfrm>
      </p:grpSpPr>
      <p:sp>
        <p:nvSpPr>
          <p:cNvPr id="871" name="Google Shape;871;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2" name="Google Shape;872;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73" name="Google Shape;873;p13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74" name="Google Shape;874;p1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75" name="Google Shape;875;p13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6" name="Google Shape;876;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13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3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9" name="Google Shape;879;p13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3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1" name="Google Shape;881;p13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3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3" name="Google Shape;883;p13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3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5" name="Google Shape;885;p13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3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7" name="Google Shape;887;p13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3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9" name="Google Shape;889;p13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3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1" name="Google Shape;891;p13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3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93" name="Google Shape;893;p13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4" name="Google Shape;894;p135"/>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895" name="Google Shape;895;p13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6" name="Google Shape;896;p135"/>
          <p:cNvPicPr preferRelativeResize="0"/>
          <p:nvPr/>
        </p:nvPicPr>
        <p:blipFill rotWithShape="1">
          <a:blip r:embed="rId3">
            <a:alphaModFix/>
          </a:blip>
          <a:srcRect b="1036" l="0" r="0" t="1047"/>
          <a:stretch/>
        </p:blipFill>
        <p:spPr>
          <a:xfrm>
            <a:off x="429768" y="2577303"/>
            <a:ext cx="475488" cy="361371"/>
          </a:xfrm>
          <a:prstGeom prst="rect">
            <a:avLst/>
          </a:prstGeom>
          <a:noFill/>
          <a:ln>
            <a:noFill/>
          </a:ln>
        </p:spPr>
      </p:pic>
      <p:pic>
        <p:nvPicPr>
          <p:cNvPr id="897" name="Google Shape;897;p13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8" name="Google Shape;898;p135"/>
          <p:cNvPicPr preferRelativeResize="0"/>
          <p:nvPr/>
        </p:nvPicPr>
        <p:blipFill rotWithShape="1">
          <a:blip r:embed="rId3">
            <a:alphaModFix/>
          </a:blip>
          <a:srcRect b="1036" l="0" r="0" t="1047"/>
          <a:stretch/>
        </p:blipFill>
        <p:spPr>
          <a:xfrm>
            <a:off x="429768" y="3438144"/>
            <a:ext cx="475488" cy="361371"/>
          </a:xfrm>
          <a:prstGeom prst="rect">
            <a:avLst/>
          </a:prstGeom>
          <a:noFill/>
          <a:ln>
            <a:noFill/>
          </a:ln>
        </p:spPr>
      </p:pic>
      <p:pic>
        <p:nvPicPr>
          <p:cNvPr id="899" name="Google Shape;899;p13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00" name="Google Shape;900;p135"/>
          <p:cNvPicPr preferRelativeResize="0"/>
          <p:nvPr/>
        </p:nvPicPr>
        <p:blipFill rotWithShape="1">
          <a:blip r:embed="rId3">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01" name="Shape 901"/>
        <p:cNvGrpSpPr/>
        <p:nvPr/>
      </p:nvGrpSpPr>
      <p:grpSpPr>
        <a:xfrm>
          <a:off x="0" y="0"/>
          <a:ext cx="0" cy="0"/>
          <a:chOff x="0" y="0"/>
          <a:chExt cx="0" cy="0"/>
        </a:xfrm>
      </p:grpSpPr>
      <p:sp>
        <p:nvSpPr>
          <p:cNvPr id="902" name="Google Shape;902;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04" name="Google Shape;904;p13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5" name="Google Shape;905;p1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06" name="Google Shape;906;p13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07" name="Google Shape;907;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8" name="Google Shape;908;p13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3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0" name="Google Shape;910;p13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3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2" name="Google Shape;912;p13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3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4" name="Google Shape;914;p13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3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6" name="Google Shape;916;p13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3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8" name="Google Shape;918;p13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3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0" name="Google Shape;920;p13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3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13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3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24" name="Google Shape;924;p13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5" name="Google Shape;925;p13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6" name="Google Shape;926;p13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7" name="Google Shape;927;p13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8" name="Google Shape;928;p13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9" name="Google Shape;929;p13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0" name="Google Shape;930;p13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31" name="Google Shape;931;p13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32" name="Shape 932"/>
        <p:cNvGrpSpPr/>
        <p:nvPr/>
      </p:nvGrpSpPr>
      <p:grpSpPr>
        <a:xfrm>
          <a:off x="0" y="0"/>
          <a:ext cx="0" cy="0"/>
          <a:chOff x="0" y="0"/>
          <a:chExt cx="0" cy="0"/>
        </a:xfrm>
      </p:grpSpPr>
      <p:sp>
        <p:nvSpPr>
          <p:cNvPr id="933" name="Google Shape;933;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35" name="Google Shape;935;p13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36" name="Google Shape;936;p1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37" name="Google Shape;937;p13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38" name="Google Shape;938;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9" name="Google Shape;939;p13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3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1" name="Google Shape;941;p13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3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13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3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5" name="Google Shape;945;p13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3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7" name="Google Shape;947;p13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3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9" name="Google Shape;949;p13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3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1" name="Google Shape;951;p13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3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3" name="Google Shape;953;p13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3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55" name="Google Shape;955;p13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6" name="Google Shape;956;p137"/>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57" name="Google Shape;957;p137"/>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58" name="Google Shape;958;p137"/>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59" name="Google Shape;959;p137"/>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60" name="Google Shape;960;p137"/>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61" name="Google Shape;961;p137"/>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62" name="Google Shape;962;p137"/>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3" name="Shape 963"/>
        <p:cNvGrpSpPr/>
        <p:nvPr/>
      </p:nvGrpSpPr>
      <p:grpSpPr>
        <a:xfrm>
          <a:off x="0" y="0"/>
          <a:ext cx="0" cy="0"/>
          <a:chOff x="0" y="0"/>
          <a:chExt cx="0" cy="0"/>
        </a:xfrm>
      </p:grpSpPr>
      <p:sp>
        <p:nvSpPr>
          <p:cNvPr id="964" name="Google Shape;964;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66" name="Google Shape;966;p13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7" name="Google Shape;967;p1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68" name="Google Shape;968;p13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69" name="Google Shape;969;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13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3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2" name="Google Shape;972;p13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3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4" name="Google Shape;974;p13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3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13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3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8" name="Google Shape;978;p13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3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0" name="Google Shape;980;p13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3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2" name="Google Shape;982;p13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3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4" name="Google Shape;984;p13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3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86" name="Google Shape;986;p138"/>
          <p:cNvPicPr preferRelativeResize="0"/>
          <p:nvPr/>
        </p:nvPicPr>
        <p:blipFill rotWithShape="1">
          <a:blip r:embed="rId2">
            <a:alphaModFix/>
          </a:blip>
          <a:srcRect b="1275" l="0" r="0" t="1276"/>
          <a:stretch/>
        </p:blipFill>
        <p:spPr>
          <a:xfrm>
            <a:off x="429768" y="1261872"/>
            <a:ext cx="475488" cy="361371"/>
          </a:xfrm>
          <a:prstGeom prst="rect">
            <a:avLst/>
          </a:prstGeom>
          <a:noFill/>
          <a:ln>
            <a:noFill/>
          </a:ln>
        </p:spPr>
      </p:pic>
      <p:pic>
        <p:nvPicPr>
          <p:cNvPr id="987" name="Google Shape;987;p138"/>
          <p:cNvPicPr preferRelativeResize="0"/>
          <p:nvPr/>
        </p:nvPicPr>
        <p:blipFill rotWithShape="1">
          <a:blip r:embed="rId2">
            <a:alphaModFix/>
          </a:blip>
          <a:srcRect b="1275" l="0" r="0" t="1276"/>
          <a:stretch/>
        </p:blipFill>
        <p:spPr>
          <a:xfrm>
            <a:off x="429768" y="1709928"/>
            <a:ext cx="475488" cy="361371"/>
          </a:xfrm>
          <a:prstGeom prst="rect">
            <a:avLst/>
          </a:prstGeom>
          <a:noFill/>
          <a:ln>
            <a:noFill/>
          </a:ln>
        </p:spPr>
      </p:pic>
      <p:pic>
        <p:nvPicPr>
          <p:cNvPr id="988" name="Google Shape;988;p138"/>
          <p:cNvPicPr preferRelativeResize="0"/>
          <p:nvPr/>
        </p:nvPicPr>
        <p:blipFill rotWithShape="1">
          <a:blip r:embed="rId2">
            <a:alphaModFix/>
          </a:blip>
          <a:srcRect b="1275" l="0" r="0" t="1276"/>
          <a:stretch/>
        </p:blipFill>
        <p:spPr>
          <a:xfrm>
            <a:off x="429768" y="2129247"/>
            <a:ext cx="475488" cy="361371"/>
          </a:xfrm>
          <a:prstGeom prst="rect">
            <a:avLst/>
          </a:prstGeom>
          <a:noFill/>
          <a:ln>
            <a:noFill/>
          </a:ln>
        </p:spPr>
      </p:pic>
      <p:pic>
        <p:nvPicPr>
          <p:cNvPr id="989" name="Google Shape;989;p138"/>
          <p:cNvPicPr preferRelativeResize="0"/>
          <p:nvPr/>
        </p:nvPicPr>
        <p:blipFill rotWithShape="1">
          <a:blip r:embed="rId2">
            <a:alphaModFix/>
          </a:blip>
          <a:srcRect b="1275" l="0" r="0" t="1276"/>
          <a:stretch/>
        </p:blipFill>
        <p:spPr>
          <a:xfrm>
            <a:off x="429768" y="2577303"/>
            <a:ext cx="475488" cy="361371"/>
          </a:xfrm>
          <a:prstGeom prst="rect">
            <a:avLst/>
          </a:prstGeom>
          <a:noFill/>
          <a:ln>
            <a:noFill/>
          </a:ln>
        </p:spPr>
      </p:pic>
      <p:pic>
        <p:nvPicPr>
          <p:cNvPr id="990" name="Google Shape;990;p138"/>
          <p:cNvPicPr preferRelativeResize="0"/>
          <p:nvPr/>
        </p:nvPicPr>
        <p:blipFill rotWithShape="1">
          <a:blip r:embed="rId2">
            <a:alphaModFix/>
          </a:blip>
          <a:srcRect b="1275" l="0" r="0" t="1276"/>
          <a:stretch/>
        </p:blipFill>
        <p:spPr>
          <a:xfrm>
            <a:off x="429768" y="2999232"/>
            <a:ext cx="475488" cy="361371"/>
          </a:xfrm>
          <a:prstGeom prst="rect">
            <a:avLst/>
          </a:prstGeom>
          <a:noFill/>
          <a:ln>
            <a:noFill/>
          </a:ln>
        </p:spPr>
      </p:pic>
      <p:pic>
        <p:nvPicPr>
          <p:cNvPr id="991" name="Google Shape;991;p138"/>
          <p:cNvPicPr preferRelativeResize="0"/>
          <p:nvPr/>
        </p:nvPicPr>
        <p:blipFill rotWithShape="1">
          <a:blip r:embed="rId2">
            <a:alphaModFix/>
          </a:blip>
          <a:srcRect b="1275" l="0" r="0" t="1276"/>
          <a:stretch/>
        </p:blipFill>
        <p:spPr>
          <a:xfrm>
            <a:off x="429768" y="3438144"/>
            <a:ext cx="475488" cy="361371"/>
          </a:xfrm>
          <a:prstGeom prst="rect">
            <a:avLst/>
          </a:prstGeom>
          <a:noFill/>
          <a:ln>
            <a:noFill/>
          </a:ln>
        </p:spPr>
      </p:pic>
      <p:pic>
        <p:nvPicPr>
          <p:cNvPr id="992" name="Google Shape;992;p138"/>
          <p:cNvPicPr preferRelativeResize="0"/>
          <p:nvPr/>
        </p:nvPicPr>
        <p:blipFill rotWithShape="1">
          <a:blip r:embed="rId2">
            <a:alphaModFix/>
          </a:blip>
          <a:srcRect b="1275" l="0" r="0" t="1276"/>
          <a:stretch/>
        </p:blipFill>
        <p:spPr>
          <a:xfrm>
            <a:off x="429768" y="3877056"/>
            <a:ext cx="475488" cy="361371"/>
          </a:xfrm>
          <a:prstGeom prst="rect">
            <a:avLst/>
          </a:prstGeom>
          <a:noFill/>
          <a:ln>
            <a:noFill/>
          </a:ln>
        </p:spPr>
      </p:pic>
      <p:pic>
        <p:nvPicPr>
          <p:cNvPr id="993" name="Google Shape;993;p138"/>
          <p:cNvPicPr preferRelativeResize="0"/>
          <p:nvPr/>
        </p:nvPicPr>
        <p:blipFill rotWithShape="1">
          <a:blip r:embed="rId2">
            <a:alphaModFix/>
          </a:blip>
          <a:srcRect b="1275"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994" name="Shape 994"/>
        <p:cNvGrpSpPr/>
        <p:nvPr/>
      </p:nvGrpSpPr>
      <p:grpSpPr>
        <a:xfrm>
          <a:off x="0" y="0"/>
          <a:ext cx="0" cy="0"/>
          <a:chOff x="0" y="0"/>
          <a:chExt cx="0" cy="0"/>
        </a:xfrm>
      </p:grpSpPr>
      <p:sp>
        <p:nvSpPr>
          <p:cNvPr id="995" name="Google Shape;995;p139"/>
          <p:cNvSpPr/>
          <p:nvPr/>
        </p:nvSpPr>
        <p:spPr>
          <a:xfrm>
            <a:off x="0" y="4814223"/>
            <a:ext cx="9155741" cy="343311"/>
          </a:xfrm>
          <a:prstGeom prst="flowChartProcess">
            <a:avLst/>
          </a:prstGeom>
          <a:solidFill>
            <a:srgbClr val="1D1A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6" name="Google Shape;996;p139"/>
          <p:cNvSpPr txBox="1"/>
          <p:nvPr>
            <p:ph type="title"/>
          </p:nvPr>
        </p:nvSpPr>
        <p:spPr>
          <a:xfrm>
            <a:off x="304800" y="0"/>
            <a:ext cx="5470526" cy="49039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cxnSp>
        <p:nvCxnSpPr>
          <p:cNvPr id="997" name="Google Shape;997;p139"/>
          <p:cNvCxnSpPr/>
          <p:nvPr/>
        </p:nvCxnSpPr>
        <p:spPr>
          <a:xfrm>
            <a:off x="0" y="490391"/>
            <a:ext cx="9144000" cy="0"/>
          </a:xfrm>
          <a:prstGeom prst="straightConnector1">
            <a:avLst/>
          </a:prstGeom>
          <a:noFill/>
          <a:ln cap="flat" cmpd="sng" w="41275">
            <a:solidFill>
              <a:srgbClr val="C83232"/>
            </a:solidFill>
            <a:prstDash val="solid"/>
            <a:miter lim="800000"/>
            <a:headEnd len="sm" w="sm" type="none"/>
            <a:tailEnd len="sm" w="sm" type="none"/>
          </a:ln>
        </p:spPr>
      </p:cxnSp>
      <p:sp>
        <p:nvSpPr>
          <p:cNvPr id="998" name="Google Shape;998;p1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99" name="Shape 999"/>
        <p:cNvGrpSpPr/>
        <p:nvPr/>
      </p:nvGrpSpPr>
      <p:grpSpPr>
        <a:xfrm>
          <a:off x="0" y="0"/>
          <a:ext cx="0" cy="0"/>
          <a:chOff x="0" y="0"/>
          <a:chExt cx="0" cy="0"/>
        </a:xfrm>
      </p:grpSpPr>
      <p:sp>
        <p:nvSpPr>
          <p:cNvPr id="1000" name="Google Shape;1000;p14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01" name="Google Shape;1001;p1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02" name="Google Shape;1002;p14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36" name="Shape 36"/>
        <p:cNvGrpSpPr/>
        <p:nvPr/>
      </p:nvGrpSpPr>
      <p:grpSpPr>
        <a:xfrm>
          <a:off x="0" y="0"/>
          <a:ext cx="0" cy="0"/>
          <a:chOff x="0" y="0"/>
          <a:chExt cx="0" cy="0"/>
        </a:xfrm>
      </p:grpSpPr>
      <p:pic>
        <p:nvPicPr>
          <p:cNvPr id="37" name="Google Shape;37;p9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8" name="Google Shape;38;p97"/>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9" name="Google Shape;39;p97"/>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40" name="Google Shape;40;p9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42" name="Shape 42"/>
        <p:cNvGrpSpPr/>
        <p:nvPr/>
      </p:nvGrpSpPr>
      <p:grpSpPr>
        <a:xfrm>
          <a:off x="0" y="0"/>
          <a:ext cx="0" cy="0"/>
          <a:chOff x="0" y="0"/>
          <a:chExt cx="0" cy="0"/>
        </a:xfrm>
      </p:grpSpPr>
      <p:pic>
        <p:nvPicPr>
          <p:cNvPr id="43" name="Google Shape;43;p98"/>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44" name="Google Shape;44;p9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 name="Google Shape;45;p98"/>
          <p:cNvPicPr preferRelativeResize="0"/>
          <p:nvPr/>
        </p:nvPicPr>
        <p:blipFill rotWithShape="1">
          <a:blip r:embed="rId3">
            <a:alphaModFix/>
          </a:blip>
          <a:srcRect b="0" l="209" r="208" t="0"/>
          <a:stretch/>
        </p:blipFill>
        <p:spPr>
          <a:xfrm>
            <a:off x="858369" y="1097625"/>
            <a:ext cx="1737361" cy="1980591"/>
          </a:xfrm>
          <a:prstGeom prst="rect">
            <a:avLst/>
          </a:prstGeom>
          <a:noFill/>
          <a:ln>
            <a:noFill/>
          </a:ln>
        </p:spPr>
      </p:pic>
      <p:sp>
        <p:nvSpPr>
          <p:cNvPr id="46" name="Google Shape;46;p9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 name="Google Shape;47;p98"/>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48" name="Google Shape;48;p9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9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9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51" name="Google Shape;51;p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9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53" name="Shape 53"/>
        <p:cNvGrpSpPr/>
        <p:nvPr/>
      </p:nvGrpSpPr>
      <p:grpSpPr>
        <a:xfrm>
          <a:off x="0" y="0"/>
          <a:ext cx="0" cy="0"/>
          <a:chOff x="0" y="0"/>
          <a:chExt cx="0" cy="0"/>
        </a:xfrm>
      </p:grpSpPr>
      <p:pic>
        <p:nvPicPr>
          <p:cNvPr id="54" name="Google Shape;54;p99"/>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55" name="Google Shape;55;p9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 name="Google Shape;56;p99"/>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57" name="Google Shape;57;p9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9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 name="Google Shape;59;p99"/>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60" name="Google Shape;60;p9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9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62" name="Google Shape;62;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p9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64" name="Shape 64"/>
        <p:cNvGrpSpPr/>
        <p:nvPr/>
      </p:nvGrpSpPr>
      <p:grpSpPr>
        <a:xfrm>
          <a:off x="0" y="0"/>
          <a:ext cx="0" cy="0"/>
          <a:chOff x="0" y="0"/>
          <a:chExt cx="0" cy="0"/>
        </a:xfrm>
      </p:grpSpPr>
      <p:pic>
        <p:nvPicPr>
          <p:cNvPr id="65" name="Google Shape;65;p100"/>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66" name="Google Shape;66;p10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7" name="Google Shape;67;p10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 name="Google Shape;68;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100"/>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71" name="Google Shape;71;p10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2" name="Google Shape;72;p10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10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74" name="Shape 74"/>
        <p:cNvGrpSpPr/>
        <p:nvPr/>
      </p:nvGrpSpPr>
      <p:grpSpPr>
        <a:xfrm>
          <a:off x="0" y="0"/>
          <a:ext cx="0" cy="0"/>
          <a:chOff x="0" y="0"/>
          <a:chExt cx="0" cy="0"/>
        </a:xfrm>
      </p:grpSpPr>
      <p:sp>
        <p:nvSpPr>
          <p:cNvPr id="75" name="Google Shape;75;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7" name="Google Shape;77;p10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8" name="Google Shape;78;p10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9" name="Google Shape;79;p10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0" name="Google Shape;80;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1" name="Google Shape;81;p101"/>
          <p:cNvGrpSpPr/>
          <p:nvPr/>
        </p:nvGrpSpPr>
        <p:grpSpPr>
          <a:xfrm>
            <a:off x="457181" y="1345103"/>
            <a:ext cx="533372" cy="533480"/>
            <a:chOff x="457200" y="1378813"/>
            <a:chExt cx="695400" cy="695450"/>
          </a:xfrm>
        </p:grpSpPr>
        <p:sp>
          <p:nvSpPr>
            <p:cNvPr id="82" name="Google Shape;82;p10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83" name="Google Shape;83;p101"/>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10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01"/>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6" name="Google Shape;86;p101"/>
          <p:cNvGrpSpPr/>
          <p:nvPr/>
        </p:nvGrpSpPr>
        <p:grpSpPr>
          <a:xfrm>
            <a:off x="3228956" y="1345103"/>
            <a:ext cx="533372" cy="533480"/>
            <a:chOff x="457200" y="1378813"/>
            <a:chExt cx="695400" cy="695450"/>
          </a:xfrm>
        </p:grpSpPr>
        <p:sp>
          <p:nvSpPr>
            <p:cNvPr id="87" name="Google Shape;87;p10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88" name="Google Shape;88;p101"/>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10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01"/>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91" name="Google Shape;91;p101"/>
          <p:cNvGrpSpPr/>
          <p:nvPr/>
        </p:nvGrpSpPr>
        <p:grpSpPr>
          <a:xfrm>
            <a:off x="6134081" y="1345853"/>
            <a:ext cx="533372" cy="533480"/>
            <a:chOff x="457200" y="1378813"/>
            <a:chExt cx="695400" cy="695450"/>
          </a:xfrm>
        </p:grpSpPr>
        <p:sp>
          <p:nvSpPr>
            <p:cNvPr id="92" name="Google Shape;92;p10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93" name="Google Shape;93;p101"/>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10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01"/>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9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46.png"/><Relationship Id="rId5" Type="http://schemas.openxmlformats.org/officeDocument/2006/relationships/image" Target="../media/image61.png"/><Relationship Id="rId6" Type="http://schemas.openxmlformats.org/officeDocument/2006/relationships/image" Target="../media/image43.png"/><Relationship Id="rId7" Type="http://schemas.openxmlformats.org/officeDocument/2006/relationships/image" Target="../media/image41.png"/><Relationship Id="rId8" Type="http://schemas.openxmlformats.org/officeDocument/2006/relationships/image" Target="../media/image39.png"/><Relationship Id="rId11" Type="http://schemas.openxmlformats.org/officeDocument/2006/relationships/image" Target="../media/image32.png"/><Relationship Id="rId10" Type="http://schemas.openxmlformats.org/officeDocument/2006/relationships/image" Target="../media/image48.png"/><Relationship Id="rId12"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balsamiq.com/"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 Id="rId5" Type="http://schemas.openxmlformats.org/officeDocument/2006/relationships/hyperlink" Target="http://960.gs/" TargetMode="External"/><Relationship Id="rId6" Type="http://schemas.openxmlformats.org/officeDocument/2006/relationships/hyperlink" Target="https://guideguide.me/" TargetMode="External"/><Relationship Id="rId7" Type="http://schemas.openxmlformats.org/officeDocument/2006/relationships/hyperlink" Target="http://bit.ly/1sjYaFC" TargetMode="External"/><Relationship Id="rId8" Type="http://schemas.openxmlformats.org/officeDocument/2006/relationships/hyperlink" Target="http://www.designbygrid.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45.png"/><Relationship Id="rId5"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45.png"/><Relationship Id="rId5"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45.png"/><Relationship Id="rId5"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45.png"/><Relationship Id="rId5"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50.png"/><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hyperlink" Target="http://www.lipsum.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4.pn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4.png"/><Relationship Id="rId4"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57.jpg"/><Relationship Id="rId4" Type="http://schemas.openxmlformats.org/officeDocument/2006/relationships/image" Target="../media/image5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hyperlink" Target="http://www.viewportemulator.com/"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p>
            <a:pPr indent="0" lvl="0" marL="0" rtl="0" algn="r">
              <a:lnSpc>
                <a:spcPct val="100000"/>
              </a:lnSpc>
              <a:spcBef>
                <a:spcPts val="0"/>
              </a:spcBef>
              <a:spcAft>
                <a:spcPts val="0"/>
              </a:spcAft>
              <a:buSzPts val="1400"/>
              <a:buNone/>
            </a:pPr>
            <a:r>
              <a:rPr lang="en"/>
              <a:t>Lesson 2.3</a:t>
            </a:r>
            <a:endParaRPr/>
          </a:p>
        </p:txBody>
      </p:sp>
      <p:sp>
        <p:nvSpPr>
          <p:cNvPr id="1009" name="Google Shape;1009;p1"/>
          <p:cNvSpPr txBox="1"/>
          <p:nvPr>
            <p:ph idx="2" type="title"/>
          </p:nvPr>
        </p:nvSpPr>
        <p:spPr>
          <a:xfrm>
            <a:off x="274350" y="1571100"/>
            <a:ext cx="8595300" cy="1505400"/>
          </a:xfrm>
          <a:prstGeom prst="rect">
            <a:avLst/>
          </a:prstGeom>
          <a:noFill/>
          <a:ln>
            <a:noFill/>
          </a:ln>
        </p:spPr>
        <p:txBody>
          <a:bodyPr anchorCtr="0" anchor="t" bIns="457200" lIns="2880350" spcFirstLastPara="1" rIns="457200" wrap="square" tIns="0">
            <a:noAutofit/>
          </a:bodyPr>
          <a:lstStyle/>
          <a:p>
            <a:pPr indent="0" lvl="0" marL="0" rtl="0" algn="l">
              <a:lnSpc>
                <a:spcPct val="100000"/>
              </a:lnSpc>
              <a:spcBef>
                <a:spcPts val="0"/>
              </a:spcBef>
              <a:spcAft>
                <a:spcPts val="0"/>
              </a:spcAft>
              <a:buSzPts val="2800"/>
              <a:buNone/>
            </a:pPr>
            <a:r>
              <a:rPr lang="en"/>
              <a:t>Bootstrap Layouts and Responsive Designs</a:t>
            </a:r>
            <a:endParaRPr/>
          </a:p>
        </p:txBody>
      </p:sp>
      <p:sp>
        <p:nvSpPr>
          <p:cNvPr id="1010" name="Google Shape;1010;p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lnSpc>
                <a:spcPct val="100000"/>
              </a:lnSpc>
              <a:spcBef>
                <a:spcPts val="0"/>
              </a:spcBef>
              <a:spcAft>
                <a:spcPts val="0"/>
              </a:spcAft>
              <a:buSzPts val="1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Bootstrap Recap</a:t>
            </a:r>
            <a:endParaRPr/>
          </a:p>
        </p:txBody>
      </p:sp>
      <p:sp>
        <p:nvSpPr>
          <p:cNvPr id="1086" name="Google Shape;1086;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t/>
            </a:r>
            <a:endParaRPr/>
          </a:p>
        </p:txBody>
      </p:sp>
      <p:sp>
        <p:nvSpPr>
          <p:cNvPr id="1092" name="Google Shape;1092;p1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The Pains of Homework #1</a:t>
            </a:r>
            <a:endParaRPr b="1" sz="3000"/>
          </a:p>
          <a:p>
            <a:pPr indent="0" lvl="0" marL="0" rtl="0" algn="l">
              <a:lnSpc>
                <a:spcPct val="100000"/>
              </a:lnSpc>
              <a:spcBef>
                <a:spcPts val="0"/>
              </a:spcBef>
              <a:spcAft>
                <a:spcPts val="0"/>
              </a:spcAft>
              <a:buSzPts val="3000"/>
              <a:buNone/>
            </a:pPr>
            <a:r>
              <a:rPr lang="en" sz="3000">
                <a:latin typeface="Roboto Light"/>
                <a:ea typeface="Roboto Light"/>
                <a:cs typeface="Roboto Light"/>
                <a:sym typeface="Roboto Light"/>
              </a:rPr>
              <a:t>Plain HTML + CSS makes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093" name="Google Shape;1093;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pic>
        <p:nvPicPr>
          <p:cNvPr id="1098" name="Google Shape;1098;p11"/>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099" name="Google Shape;1099;p11"/>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How You (Probably) Feel About CSS</a:t>
            </a:r>
            <a:endParaRPr b="0" i="0" sz="2400" u="none" cap="none" strike="noStrike">
              <a:solidFill>
                <a:srgbClr val="000000"/>
              </a:solidFill>
              <a:latin typeface="Roboto Medium"/>
              <a:ea typeface="Roboto Medium"/>
              <a:cs typeface="Roboto Medium"/>
              <a:sym typeface="Roboto Medium"/>
            </a:endParaRPr>
          </a:p>
        </p:txBody>
      </p:sp>
      <p:sp>
        <p:nvSpPr>
          <p:cNvPr id="1100" name="Google Shape;1100;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pic>
        <p:nvPicPr>
          <p:cNvPr id="1106" name="Google Shape;1106;p12"/>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107" name="Google Shape;1107;p12"/>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But Then Came Bootstrap!</a:t>
            </a:r>
            <a:endParaRPr b="0" i="0" sz="2400" u="none" cap="none" strike="noStrike">
              <a:solidFill>
                <a:srgbClr val="000000"/>
              </a:solidFill>
              <a:latin typeface="Roboto Medium"/>
              <a:ea typeface="Roboto Medium"/>
              <a:cs typeface="Roboto Medium"/>
              <a:sym typeface="Roboto Medium"/>
            </a:endParaRPr>
          </a:p>
        </p:txBody>
      </p:sp>
      <p:sp>
        <p:nvSpPr>
          <p:cNvPr id="1108" name="Google Shape;1108;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External CSS Link</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Predefined CSS Class (e.g., “Jumbotron”)</a:t>
            </a:r>
            <a:endParaRPr/>
          </a:p>
          <a:p>
            <a:pPr indent="0" lvl="0" marL="0" rtl="0" algn="l">
              <a:lnSpc>
                <a:spcPct val="100000"/>
              </a:lnSpc>
              <a:spcBef>
                <a:spcPts val="0"/>
              </a:spcBef>
              <a:spcAft>
                <a:spcPts val="0"/>
              </a:spcAft>
              <a:buSzPts val="1800"/>
              <a:buNone/>
            </a:pPr>
            <a:r>
              <a:t/>
            </a:r>
            <a:endParaRPr/>
          </a:p>
        </p:txBody>
      </p:sp>
      <p:pic>
        <p:nvPicPr>
          <p:cNvPr id="1115" name="Google Shape;1115;p13"/>
          <p:cNvPicPr preferRelativeResize="0"/>
          <p:nvPr/>
        </p:nvPicPr>
        <p:blipFill rotWithShape="1">
          <a:blip r:embed="rId3">
            <a:alphaModFix/>
          </a:blip>
          <a:srcRect b="0" l="0" r="0" t="0"/>
          <a:stretch/>
        </p:blipFill>
        <p:spPr>
          <a:xfrm>
            <a:off x="461729" y="1114116"/>
            <a:ext cx="6857999" cy="1702191"/>
          </a:xfrm>
          <a:prstGeom prst="rect">
            <a:avLst/>
          </a:prstGeom>
          <a:noFill/>
          <a:ln>
            <a:noFill/>
          </a:ln>
        </p:spPr>
      </p:pic>
      <p:pic>
        <p:nvPicPr>
          <p:cNvPr id="1116" name="Google Shape;1116;p13"/>
          <p:cNvPicPr preferRelativeResize="0"/>
          <p:nvPr/>
        </p:nvPicPr>
        <p:blipFill rotWithShape="1">
          <a:blip r:embed="rId4">
            <a:alphaModFix/>
          </a:blip>
          <a:srcRect b="0" l="0" r="0" t="0"/>
          <a:stretch/>
        </p:blipFill>
        <p:spPr>
          <a:xfrm>
            <a:off x="457325" y="3305978"/>
            <a:ext cx="6866805" cy="1407436"/>
          </a:xfrm>
          <a:prstGeom prst="rect">
            <a:avLst/>
          </a:prstGeom>
          <a:noFill/>
          <a:ln>
            <a:noFill/>
          </a:ln>
        </p:spPr>
      </p:pic>
      <p:sp>
        <p:nvSpPr>
          <p:cNvPr id="1117" name="Google Shape;1117;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Powered by Bootstrap</a:t>
            </a:r>
            <a:endParaRPr/>
          </a:p>
        </p:txBody>
      </p:sp>
      <p:sp>
        <p:nvSpPr>
          <p:cNvPr id="1118" name="Google Shape;1118;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grpSp>
        <p:nvGrpSpPr>
          <p:cNvPr id="1124" name="Google Shape;1124;p14"/>
          <p:cNvGrpSpPr/>
          <p:nvPr/>
        </p:nvGrpSpPr>
        <p:grpSpPr>
          <a:xfrm>
            <a:off x="304810" y="788691"/>
            <a:ext cx="8067828" cy="3909204"/>
            <a:chOff x="14514" y="495833"/>
            <a:chExt cx="8672286" cy="4201638"/>
          </a:xfrm>
        </p:grpSpPr>
        <p:pic>
          <p:nvPicPr>
            <p:cNvPr id="1125" name="Google Shape;1125;p14"/>
            <p:cNvPicPr preferRelativeResize="0"/>
            <p:nvPr/>
          </p:nvPicPr>
          <p:blipFill rotWithShape="1">
            <a:blip r:embed="rId3">
              <a:alphaModFix/>
            </a:blip>
            <a:srcRect b="0" l="0" r="0" t="0"/>
            <a:stretch/>
          </p:blipFill>
          <p:spPr>
            <a:xfrm>
              <a:off x="14514" y="495833"/>
              <a:ext cx="6847114" cy="4201638"/>
            </a:xfrm>
            <a:prstGeom prst="rect">
              <a:avLst/>
            </a:prstGeom>
            <a:noFill/>
            <a:ln>
              <a:noFill/>
            </a:ln>
          </p:spPr>
        </p:pic>
        <p:sp>
          <p:nvSpPr>
            <p:cNvPr id="1126" name="Google Shape;1126;p14"/>
            <p:cNvSpPr txBox="1"/>
            <p:nvPr/>
          </p:nvSpPr>
          <p:spPr>
            <a:xfrm>
              <a:off x="6400800" y="2523350"/>
              <a:ext cx="2268600" cy="3765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class=“jumbotron”</a:t>
              </a:r>
              <a:endParaRPr b="0" i="0" sz="1400" u="none" cap="none" strike="noStrike">
                <a:solidFill>
                  <a:srgbClr val="000000"/>
                </a:solidFill>
                <a:latin typeface="Arial"/>
                <a:ea typeface="Arial"/>
                <a:cs typeface="Arial"/>
                <a:sym typeface="Arial"/>
              </a:endParaRPr>
            </a:p>
          </p:txBody>
        </p:sp>
        <p:sp>
          <p:nvSpPr>
            <p:cNvPr id="1127" name="Google Shape;1127;p14"/>
            <p:cNvSpPr/>
            <p:nvPr/>
          </p:nvSpPr>
          <p:spPr>
            <a:xfrm>
              <a:off x="304800" y="899754"/>
              <a:ext cx="8382000" cy="20001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128" name="Google Shape;1128;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Powered by Bootstrap</a:t>
            </a:r>
            <a:endParaRPr/>
          </a:p>
        </p:txBody>
      </p:sp>
      <p:sp>
        <p:nvSpPr>
          <p:cNvPr id="1129" name="Google Shape;1129;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5"/>
          <p:cNvSpPr txBox="1"/>
          <p:nvPr/>
        </p:nvSpPr>
        <p:spPr>
          <a:xfrm>
            <a:off x="2544050" y="1443075"/>
            <a:ext cx="5770200" cy="25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Light"/>
                <a:ea typeface="Roboto Light"/>
                <a:cs typeface="Roboto Light"/>
                <a:sym typeface="Roboto Light"/>
              </a:rPr>
              <a:t>Bootstrap gives you</a:t>
            </a:r>
            <a:endParaRPr b="0" i="0" sz="3600"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Roboto"/>
                <a:ea typeface="Roboto"/>
                <a:cs typeface="Roboto"/>
                <a:sym typeface="Roboto"/>
              </a:rPr>
              <a:t>PREDEFINED</a:t>
            </a:r>
            <a:r>
              <a:rPr b="0" i="0" lang="en" sz="3600" u="none" cap="none" strike="noStrike">
                <a:solidFill>
                  <a:srgbClr val="000000"/>
                </a:solidFill>
                <a:latin typeface="Roboto Light"/>
                <a:ea typeface="Roboto Light"/>
                <a:cs typeface="Roboto Light"/>
                <a:sym typeface="Roboto Light"/>
              </a:rPr>
              <a:t> CSS styles.</a:t>
            </a:r>
            <a:endParaRPr b="0" i="0" sz="3600"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Roboto Light"/>
              <a:ea typeface="Roboto Light"/>
              <a:cs typeface="Roboto Light"/>
              <a:sym typeface="Roboto Light"/>
            </a:endParaRPr>
          </a:p>
        </p:txBody>
      </p:sp>
      <p:sp>
        <p:nvSpPr>
          <p:cNvPr id="1136" name="Google Shape;1136;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Why Use Bootstrap?</a:t>
            </a:r>
            <a:endParaRPr/>
          </a:p>
        </p:txBody>
      </p:sp>
      <p:sp>
        <p:nvSpPr>
          <p:cNvPr id="1142" name="Google Shape;1142;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Reason #1:</a:t>
            </a:r>
            <a:r>
              <a:rPr lang="en">
                <a:solidFill>
                  <a:schemeClr val="dk1"/>
                </a:solidFill>
              </a:rPr>
              <a:t> UI Kit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800"/>
              <a:buNone/>
            </a:pPr>
            <a:r>
              <a:t/>
            </a:r>
            <a:endParaRPr b="1">
              <a:solidFill>
                <a:schemeClr val="dk1"/>
              </a:solidFill>
            </a:endParaRPr>
          </a:p>
        </p:txBody>
      </p:sp>
      <p:sp>
        <p:nvSpPr>
          <p:cNvPr id="1143" name="Google Shape;1143;p16"/>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6"/>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Familiarize yourself with the UI features Bootstrap offers by reading the documentation.</a:t>
            </a:r>
            <a:endParaRPr b="0" i="0" sz="1400" u="none" cap="none" strike="noStrike">
              <a:solidFill>
                <a:srgbClr val="000000"/>
              </a:solidFill>
              <a:latin typeface="Roboto"/>
              <a:ea typeface="Roboto"/>
              <a:cs typeface="Roboto"/>
              <a:sym typeface="Roboto"/>
            </a:endParaRPr>
          </a:p>
        </p:txBody>
      </p:sp>
      <p:sp>
        <p:nvSpPr>
          <p:cNvPr id="1145" name="Google Shape;1145;p16"/>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6"/>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Once Bootstrap is active, you can simply copy snippets from the documentation to save yourself the time of creating elements yourself.</a:t>
            </a:r>
            <a:endParaRPr b="0" i="0" sz="1400" u="none" cap="none" strike="noStrike">
              <a:solidFill>
                <a:srgbClr val="000000"/>
              </a:solidFill>
              <a:latin typeface="Roboto"/>
              <a:ea typeface="Roboto"/>
              <a:cs typeface="Roboto"/>
              <a:sym typeface="Roboto"/>
            </a:endParaRPr>
          </a:p>
        </p:txBody>
      </p:sp>
      <p:pic>
        <p:nvPicPr>
          <p:cNvPr id="1147" name="Google Shape;1147;p16"/>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48" name="Google Shape;1148;p16"/>
          <p:cNvPicPr preferRelativeResize="0"/>
          <p:nvPr/>
        </p:nvPicPr>
        <p:blipFill rotWithShape="1">
          <a:blip r:embed="rId3">
            <a:alphaModFix/>
          </a:blip>
          <a:srcRect b="1765" l="0" r="0" t="1774"/>
          <a:stretch/>
        </p:blipFill>
        <p:spPr>
          <a:xfrm>
            <a:off x="429768" y="2074698"/>
            <a:ext cx="785566" cy="606900"/>
          </a:xfrm>
          <a:prstGeom prst="rect">
            <a:avLst/>
          </a:prstGeom>
          <a:noFill/>
          <a:ln>
            <a:noFill/>
          </a:ln>
        </p:spPr>
      </p:pic>
      <p:pic>
        <p:nvPicPr>
          <p:cNvPr id="1149" name="Google Shape;1149;p16"/>
          <p:cNvPicPr preferRelativeResize="0"/>
          <p:nvPr/>
        </p:nvPicPr>
        <p:blipFill rotWithShape="1">
          <a:blip r:embed="rId4">
            <a:alphaModFix/>
          </a:blip>
          <a:srcRect b="0" l="0" r="0" t="0"/>
          <a:stretch/>
        </p:blipFill>
        <p:spPr>
          <a:xfrm>
            <a:off x="3980087" y="3090850"/>
            <a:ext cx="1183826" cy="1587376"/>
          </a:xfrm>
          <a:prstGeom prst="rect">
            <a:avLst/>
          </a:prstGeom>
          <a:noFill/>
          <a:ln>
            <a:noFill/>
          </a:ln>
        </p:spPr>
      </p:pic>
      <p:sp>
        <p:nvSpPr>
          <p:cNvPr id="1150" name="Google Shape;115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156" name="Google Shape;1156;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Reason #2: </a:t>
            </a:r>
            <a:r>
              <a:rPr lang="en">
                <a:solidFill>
                  <a:schemeClr val="dk1"/>
                </a:solidFill>
              </a:rPr>
              <a:t>Mobile Responsiveness</a:t>
            </a:r>
            <a:endParaRPr>
              <a:solidFill>
                <a:schemeClr val="dk1"/>
              </a:solidFill>
            </a:endParaRPr>
          </a:p>
          <a:p>
            <a:pPr indent="0" lvl="0" marL="0" rtl="0" algn="l">
              <a:lnSpc>
                <a:spcPct val="100000"/>
              </a:lnSpc>
              <a:spcBef>
                <a:spcPts val="0"/>
              </a:spcBef>
              <a:spcAft>
                <a:spcPts val="0"/>
              </a:spcAft>
              <a:buSzPts val="1800"/>
              <a:buNone/>
            </a:pPr>
            <a:r>
              <a:t/>
            </a:r>
            <a:endParaRPr b="1">
              <a:solidFill>
                <a:schemeClr val="dk1"/>
              </a:solidFill>
            </a:endParaRPr>
          </a:p>
        </p:txBody>
      </p:sp>
      <p:sp>
        <p:nvSpPr>
          <p:cNvPr id="1157" name="Google Shape;1157;p17"/>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7"/>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One of the most compelling reasons to use Bootstrap is the default mobile-responsive quality it provides.</a:t>
            </a:r>
            <a:endParaRPr b="0" i="0" sz="1400" u="none" cap="none" strike="noStrike">
              <a:solidFill>
                <a:srgbClr val="000000"/>
              </a:solidFill>
              <a:latin typeface="Roboto"/>
              <a:ea typeface="Roboto"/>
              <a:cs typeface="Roboto"/>
              <a:sym typeface="Roboto"/>
            </a:endParaRPr>
          </a:p>
        </p:txBody>
      </p:sp>
      <p:sp>
        <p:nvSpPr>
          <p:cNvPr id="1159" name="Google Shape;1159;p17"/>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7"/>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This means that your websites will automatically look “good” when viewed on screens ranging from monitors to tablets to phones. </a:t>
            </a:r>
            <a:endParaRPr b="0" i="0" sz="1400" u="none" cap="none" strike="noStrike">
              <a:solidFill>
                <a:srgbClr val="000000"/>
              </a:solidFill>
              <a:latin typeface="Roboto"/>
              <a:ea typeface="Roboto"/>
              <a:cs typeface="Roboto"/>
              <a:sym typeface="Roboto"/>
            </a:endParaRPr>
          </a:p>
        </p:txBody>
      </p:sp>
      <p:pic>
        <p:nvPicPr>
          <p:cNvPr id="1161" name="Google Shape;1161;p17"/>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62" name="Google Shape;1162;p17"/>
          <p:cNvPicPr preferRelativeResize="0"/>
          <p:nvPr/>
        </p:nvPicPr>
        <p:blipFill rotWithShape="1">
          <a:blip r:embed="rId3">
            <a:alphaModFix/>
          </a:blip>
          <a:srcRect b="1765" l="0" r="0" t="1774"/>
          <a:stretch/>
        </p:blipFill>
        <p:spPr>
          <a:xfrm>
            <a:off x="429768" y="2074698"/>
            <a:ext cx="785566" cy="606900"/>
          </a:xfrm>
          <a:prstGeom prst="rect">
            <a:avLst/>
          </a:prstGeom>
          <a:noFill/>
          <a:ln>
            <a:noFill/>
          </a:ln>
        </p:spPr>
      </p:pic>
      <p:pic>
        <p:nvPicPr>
          <p:cNvPr id="1163" name="Google Shape;1163;p17"/>
          <p:cNvPicPr preferRelativeResize="0"/>
          <p:nvPr/>
        </p:nvPicPr>
        <p:blipFill rotWithShape="1">
          <a:blip r:embed="rId4">
            <a:alphaModFix/>
          </a:blip>
          <a:srcRect b="0" l="0" r="0" t="0"/>
          <a:stretch/>
        </p:blipFill>
        <p:spPr>
          <a:xfrm>
            <a:off x="2716375" y="2752876"/>
            <a:ext cx="3711250" cy="2087575"/>
          </a:xfrm>
          <a:prstGeom prst="rect">
            <a:avLst/>
          </a:prstGeom>
          <a:noFill/>
          <a:ln>
            <a:noFill/>
          </a:ln>
        </p:spPr>
      </p:pic>
      <p:sp>
        <p:nvSpPr>
          <p:cNvPr id="1164" name="Google Shape;116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Warm-Up Activity:</a:t>
            </a:r>
            <a:endParaRPr b="1" sz="3000"/>
          </a:p>
          <a:p>
            <a:pPr indent="0" lvl="0" marL="0" rtl="0" algn="l">
              <a:lnSpc>
                <a:spcPct val="100000"/>
              </a:lnSpc>
              <a:spcBef>
                <a:spcPts val="0"/>
              </a:spcBef>
              <a:spcAft>
                <a:spcPts val="0"/>
              </a:spcAft>
              <a:buSzPts val="3000"/>
              <a:buNone/>
            </a:pPr>
            <a:r>
              <a:rPr lang="en" sz="3000">
                <a:latin typeface="Roboto Light"/>
                <a:ea typeface="Roboto Light"/>
                <a:cs typeface="Roboto Light"/>
                <a:sym typeface="Roboto Light"/>
              </a:rPr>
              <a:t>Bootstrap Component  </a:t>
            </a:r>
            <a:endParaRPr sz="3000">
              <a:latin typeface="Roboto Light"/>
              <a:ea typeface="Roboto Light"/>
              <a:cs typeface="Roboto Light"/>
              <a:sym typeface="Roboto Light"/>
            </a:endParaRPr>
          </a:p>
        </p:txBody>
      </p:sp>
      <p:sp>
        <p:nvSpPr>
          <p:cNvPr id="1170" name="Google Shape;1170;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171" name="Google Shape;1171;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72" name="Google Shape;1172;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pic>
        <p:nvPicPr>
          <p:cNvPr id="1015" name="Google Shape;1015;p2"/>
          <p:cNvPicPr preferRelativeResize="0"/>
          <p:nvPr/>
        </p:nvPicPr>
        <p:blipFill rotWithShape="1">
          <a:blip r:embed="rId3">
            <a:alphaModFix/>
          </a:blip>
          <a:srcRect b="0" l="0" r="0" t="0"/>
          <a:stretch/>
        </p:blipFill>
        <p:spPr>
          <a:xfrm>
            <a:off x="2288862" y="288613"/>
            <a:ext cx="4566275" cy="4566275"/>
          </a:xfrm>
          <a:prstGeom prst="rect">
            <a:avLst/>
          </a:prstGeom>
          <a:noFill/>
          <a:ln>
            <a:noFill/>
          </a:ln>
        </p:spPr>
      </p:pic>
      <p:sp>
        <p:nvSpPr>
          <p:cNvPr id="1016" name="Google Shape;1016;p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178" name="Google Shape;1178;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b="1" lang="en"/>
              <a:t>Suggested Time: </a:t>
            </a:r>
            <a:r>
              <a:rPr lang="en"/>
              <a:t>5 minutes</a:t>
            </a:r>
            <a:endParaRPr/>
          </a:p>
        </p:txBody>
      </p:sp>
      <p:sp>
        <p:nvSpPr>
          <p:cNvPr id="1179" name="Google Shape;1179;p19"/>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9"/>
          <p:cNvSpPr txBox="1"/>
          <p:nvPr>
            <p:ph idx="1" type="subTitle"/>
          </p:nvPr>
        </p:nvSpPr>
        <p:spPr>
          <a:xfrm>
            <a:off x="100" y="27714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300"/>
              <a:buNone/>
            </a:pPr>
            <a:r>
              <a:rPr b="1" lang="en" sz="1300"/>
              <a:t>Hint: </a:t>
            </a:r>
            <a:r>
              <a:rPr lang="en" sz="1300"/>
              <a:t>Copy the Bootstrap CSS link. Then copy the code from any Bootstrap element or CSS.</a:t>
            </a:r>
            <a:endParaRPr sz="1300"/>
          </a:p>
        </p:txBody>
      </p:sp>
      <p:sp>
        <p:nvSpPr>
          <p:cNvPr id="1181" name="Google Shape;1181;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182" name="Google Shape;1182;p19"/>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3" name="Google Shape;1183;p19"/>
          <p:cNvGrpSpPr/>
          <p:nvPr/>
        </p:nvGrpSpPr>
        <p:grpSpPr>
          <a:xfrm>
            <a:off x="457200" y="997813"/>
            <a:ext cx="776889" cy="621300"/>
            <a:chOff x="457200" y="1378813"/>
            <a:chExt cx="776889" cy="621300"/>
          </a:xfrm>
        </p:grpSpPr>
        <p:sp>
          <p:nvSpPr>
            <p:cNvPr id="1184" name="Google Shape;1184;p19"/>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185" name="Google Shape;1185;p19"/>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6" name="Google Shape;1186;p19"/>
          <p:cNvGrpSpPr/>
          <p:nvPr/>
        </p:nvGrpSpPr>
        <p:grpSpPr>
          <a:xfrm>
            <a:off x="457200" y="1847725"/>
            <a:ext cx="776889" cy="621300"/>
            <a:chOff x="457200" y="1378813"/>
            <a:chExt cx="776889" cy="621300"/>
          </a:xfrm>
        </p:grpSpPr>
        <p:sp>
          <p:nvSpPr>
            <p:cNvPr id="1187" name="Google Shape;1187;p19"/>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188" name="Google Shape;1188;p19"/>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9" name="Google Shape;1189;p19"/>
          <p:cNvSpPr txBox="1"/>
          <p:nvPr>
            <p:ph idx="1" type="subTitle"/>
          </p:nvPr>
        </p:nvSpPr>
        <p:spPr>
          <a:xfrm>
            <a:off x="-12200" y="101700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Roboto"/>
              <a:buNone/>
            </a:pPr>
            <a:r>
              <a:rPr b="0" i="0" lang="en" sz="1300" u="none" cap="none" strike="noStrike">
                <a:solidFill>
                  <a:schemeClr val="dk1"/>
                </a:solidFill>
                <a:latin typeface="Roboto"/>
                <a:ea typeface="Roboto"/>
                <a:cs typeface="Roboto"/>
                <a:sym typeface="Roboto"/>
              </a:rPr>
              <a:t>Like you did in the last class, quickly create an HTML webpage.</a:t>
            </a:r>
            <a:endParaRPr b="0" i="0" sz="1400" u="none" cap="none" strike="noStrike">
              <a:solidFill>
                <a:srgbClr val="000000"/>
              </a:solidFill>
              <a:latin typeface="Roboto"/>
              <a:ea typeface="Roboto"/>
              <a:cs typeface="Roboto"/>
              <a:sym typeface="Roboto"/>
            </a:endParaRPr>
          </a:p>
        </p:txBody>
      </p:sp>
      <p:sp>
        <p:nvSpPr>
          <p:cNvPr id="1190" name="Google Shape;1190;p19"/>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9"/>
          <p:cNvSpPr txBox="1"/>
          <p:nvPr>
            <p:ph idx="4" type="subTitle"/>
          </p:nvPr>
        </p:nvSpPr>
        <p:spPr>
          <a:xfrm>
            <a:off x="12175" y="1852550"/>
            <a:ext cx="91440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Roboto"/>
                <a:ea typeface="Roboto"/>
                <a:cs typeface="Roboto"/>
                <a:sym typeface="Roboto"/>
              </a:rPr>
              <a:t>Add in a Bootstrap component of your choosing.</a:t>
            </a:r>
            <a:endParaRPr b="0" i="0" sz="1000" u="none" cap="none" strike="noStrike">
              <a:solidFill>
                <a:srgbClr val="000000"/>
              </a:solidFill>
              <a:latin typeface="Roboto"/>
              <a:ea typeface="Roboto"/>
              <a:cs typeface="Roboto"/>
              <a:sym typeface="Roboto"/>
            </a:endParaRPr>
          </a:p>
        </p:txBody>
      </p:sp>
      <p:pic>
        <p:nvPicPr>
          <p:cNvPr id="1192" name="Google Shape;1192;p19"/>
          <p:cNvPicPr preferRelativeResize="0"/>
          <p:nvPr/>
        </p:nvPicPr>
        <p:blipFill rotWithShape="1">
          <a:blip r:embed="rId3">
            <a:alphaModFix/>
          </a:blip>
          <a:srcRect b="0" l="0" r="0" t="0"/>
          <a:stretch/>
        </p:blipFill>
        <p:spPr>
          <a:xfrm>
            <a:off x="403338" y="2632612"/>
            <a:ext cx="884624" cy="884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20"/>
          <p:cNvSpPr txBox="1"/>
          <p:nvPr>
            <p:ph type="title"/>
          </p:nvPr>
        </p:nvSpPr>
        <p:spPr>
          <a:xfrm>
            <a:off x="1368675" y="1187175"/>
            <a:ext cx="7363800" cy="295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sz="2400">
                <a:latin typeface="Roboto"/>
                <a:ea typeface="Roboto"/>
                <a:cs typeface="Roboto"/>
                <a:sym typeface="Roboto"/>
              </a:rPr>
              <a:t>Next-Phase Bootstrap</a:t>
            </a:r>
            <a:endParaRPr b="1" sz="2400">
              <a:latin typeface="Roboto"/>
              <a:ea typeface="Roboto"/>
              <a:cs typeface="Roboto"/>
              <a:sym typeface="Roboto"/>
            </a:endParaRPr>
          </a:p>
          <a:p>
            <a:pPr indent="0" lvl="0" marL="0" rtl="0" algn="l">
              <a:lnSpc>
                <a:spcPct val="100000"/>
              </a:lnSpc>
              <a:spcBef>
                <a:spcPts val="1400"/>
              </a:spcBef>
              <a:spcAft>
                <a:spcPts val="0"/>
              </a:spcAft>
              <a:buSzPts val="2400"/>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indent="0" lvl="0" marL="0" rtl="0" algn="l">
              <a:lnSpc>
                <a:spcPct val="100000"/>
              </a:lnSpc>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indent="0" lvl="0" marL="0" rtl="0" algn="l">
              <a:lnSpc>
                <a:spcPct val="100000"/>
              </a:lnSpc>
              <a:spcBef>
                <a:spcPts val="1400"/>
              </a:spcBef>
              <a:spcAft>
                <a:spcPts val="1400"/>
              </a:spcAft>
              <a:buSzPts val="2400"/>
              <a:buNone/>
            </a:pPr>
            <a:r>
              <a:t/>
            </a:r>
            <a:endParaRPr sz="2400">
              <a:latin typeface="Roboto Light"/>
              <a:ea typeface="Roboto Light"/>
              <a:cs typeface="Roboto Light"/>
              <a:sym typeface="Roboto Light"/>
            </a:endParaRPr>
          </a:p>
        </p:txBody>
      </p:sp>
      <p:sp>
        <p:nvSpPr>
          <p:cNvPr id="1199" name="Google Shape;1199;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2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Sketching / Grid Layouts</a:t>
            </a:r>
            <a:endParaRPr/>
          </a:p>
        </p:txBody>
      </p:sp>
      <p:sp>
        <p:nvSpPr>
          <p:cNvPr id="1206" name="Google Shape;1206;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pic>
        <p:nvPicPr>
          <p:cNvPr id="1211" name="Google Shape;1211;p22"/>
          <p:cNvPicPr preferRelativeResize="0"/>
          <p:nvPr/>
        </p:nvPicPr>
        <p:blipFill rotWithShape="1">
          <a:blip r:embed="rId3">
            <a:alphaModFix/>
          </a:blip>
          <a:srcRect b="0" l="0" r="0" t="0"/>
          <a:stretch/>
        </p:blipFill>
        <p:spPr>
          <a:xfrm>
            <a:off x="2835275" y="273150"/>
            <a:ext cx="3473451" cy="4597201"/>
          </a:xfrm>
          <a:prstGeom prst="rect">
            <a:avLst/>
          </a:prstGeom>
          <a:noFill/>
          <a:ln>
            <a:noFill/>
          </a:ln>
        </p:spPr>
      </p:pic>
      <p:sp>
        <p:nvSpPr>
          <p:cNvPr id="1212" name="Google Shape;1212;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23"/>
          <p:cNvSpPr txBox="1"/>
          <p:nvPr>
            <p:ph type="title"/>
          </p:nvPr>
        </p:nvSpPr>
        <p:spPr>
          <a:xfrm>
            <a:off x="2544050" y="1314450"/>
            <a:ext cx="5994300" cy="266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800"/>
              <a:t>FOCUS!</a:t>
            </a:r>
            <a:endParaRPr b="1" sz="2800"/>
          </a:p>
          <a:p>
            <a:pPr indent="0" lvl="0" marL="0" rtl="0" algn="l">
              <a:lnSpc>
                <a:spcPct val="100000"/>
              </a:lnSpc>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b="1" lang="en" sz="2800"/>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b="1" lang="en" sz="2800"/>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sz="2400"/>
          </a:p>
        </p:txBody>
      </p:sp>
      <p:sp>
        <p:nvSpPr>
          <p:cNvPr id="1218" name="Google Shape;1218;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24"/>
          <p:cNvSpPr txBox="1"/>
          <p:nvPr/>
        </p:nvSpPr>
        <p:spPr>
          <a:xfrm>
            <a:off x="939600" y="2228850"/>
            <a:ext cx="7264800" cy="564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1" i="0" sz="3600" u="none" cap="none" strike="noStrike">
              <a:solidFill>
                <a:schemeClr val="dk1"/>
              </a:solidFill>
              <a:latin typeface="Arial"/>
              <a:ea typeface="Arial"/>
              <a:cs typeface="Arial"/>
              <a:sym typeface="Arial"/>
            </a:endParaRPr>
          </a:p>
        </p:txBody>
      </p:sp>
      <p:pic>
        <p:nvPicPr>
          <p:cNvPr id="1224" name="Google Shape;1224;p24"/>
          <p:cNvPicPr preferRelativeResize="0"/>
          <p:nvPr/>
        </p:nvPicPr>
        <p:blipFill rotWithShape="1">
          <a:blip r:embed="rId3">
            <a:alphaModFix/>
          </a:blip>
          <a:srcRect b="0" l="0" r="0" t="0"/>
          <a:stretch/>
        </p:blipFill>
        <p:spPr>
          <a:xfrm>
            <a:off x="1548437" y="309225"/>
            <a:ext cx="6047125" cy="4535349"/>
          </a:xfrm>
          <a:prstGeom prst="rect">
            <a:avLst/>
          </a:prstGeom>
          <a:noFill/>
          <a:ln>
            <a:noFill/>
          </a:ln>
        </p:spPr>
      </p:pic>
      <p:sp>
        <p:nvSpPr>
          <p:cNvPr id="1225" name="Google Shape;1225;p24"/>
          <p:cNvSpPr txBox="1"/>
          <p:nvPr/>
        </p:nvSpPr>
        <p:spPr>
          <a:xfrm>
            <a:off x="4923675" y="609800"/>
            <a:ext cx="2240400" cy="8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Relax. That </a:t>
            </a:r>
            <a:br>
              <a:rPr b="1" i="0" lang="en" sz="2000" u="none" cap="none" strike="noStrike">
                <a:solidFill>
                  <a:srgbClr val="000000"/>
                </a:solidFill>
                <a:latin typeface="Roboto"/>
                <a:ea typeface="Roboto"/>
                <a:cs typeface="Roboto"/>
                <a:sym typeface="Roboto"/>
              </a:rPr>
            </a:br>
            <a:r>
              <a:rPr b="1" i="0" lang="en" sz="2000" u="none" cap="none" strike="noStrike">
                <a:solidFill>
                  <a:srgbClr val="000000"/>
                </a:solidFill>
                <a:latin typeface="Roboto"/>
                <a:ea typeface="Roboto"/>
                <a:cs typeface="Roboto"/>
                <a:sym typeface="Roboto"/>
              </a:rPr>
              <a:t>doesn’t mean </a:t>
            </a:r>
            <a:br>
              <a:rPr b="1" i="0" lang="en" sz="2000" u="none" cap="none" strike="noStrike">
                <a:solidFill>
                  <a:srgbClr val="000000"/>
                </a:solidFill>
                <a:latin typeface="Roboto"/>
                <a:ea typeface="Roboto"/>
                <a:cs typeface="Roboto"/>
                <a:sym typeface="Roboto"/>
              </a:rPr>
            </a:br>
            <a:r>
              <a:rPr b="1" i="0" lang="en" sz="2000" u="none" cap="none" strike="noStrike">
                <a:solidFill>
                  <a:srgbClr val="000000"/>
                </a:solidFill>
                <a:latin typeface="Roboto"/>
                <a:ea typeface="Roboto"/>
                <a:cs typeface="Roboto"/>
                <a:sym typeface="Roboto"/>
              </a:rPr>
              <a:t>it’s hard.</a:t>
            </a:r>
            <a:endParaRPr b="1" i="0" sz="2000" u="none" cap="none" strike="noStrike">
              <a:solidFill>
                <a:srgbClr val="000000"/>
              </a:solidFill>
              <a:latin typeface="Roboto"/>
              <a:ea typeface="Roboto"/>
              <a:cs typeface="Roboto"/>
              <a:sym typeface="Roboto"/>
            </a:endParaRPr>
          </a:p>
        </p:txBody>
      </p:sp>
      <p:sp>
        <p:nvSpPr>
          <p:cNvPr id="1226" name="Google Shape;1226;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Google Shape;1231;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The Importance of Sketches</a:t>
            </a:r>
            <a:endParaRPr/>
          </a:p>
        </p:txBody>
      </p:sp>
      <p:sp>
        <p:nvSpPr>
          <p:cNvPr id="1232" name="Google Shape;1232;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Every good web design begins with a sketch.</a:t>
            </a:r>
            <a:endParaRPr/>
          </a:p>
        </p:txBody>
      </p:sp>
      <p:sp>
        <p:nvSpPr>
          <p:cNvPr id="1233" name="Google Shape;12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SzPts val="1400"/>
              <a:buNone/>
            </a:pPr>
            <a:r>
              <a:rPr lang="en"/>
              <a:t>Because every aspect of a site’s “look” is defined by HTML/CSS, it is crucial to have a detailed sketch going in.</a:t>
            </a:r>
            <a:endParaRPr/>
          </a:p>
        </p:txBody>
      </p:sp>
      <p:sp>
        <p:nvSpPr>
          <p:cNvPr id="1234" name="Google Shape;1234;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SzPts val="1400"/>
              <a:buNone/>
            </a:pPr>
            <a:r>
              <a:rPr lang="en"/>
              <a:t>Pay particular attention to the location of navigation bars, titles, headers, content, images, footers, etc.</a:t>
            </a:r>
            <a:endParaRPr/>
          </a:p>
        </p:txBody>
      </p:sp>
      <p:sp>
        <p:nvSpPr>
          <p:cNvPr id="1235" name="Google Shape;1235;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SzPts val="1400"/>
              <a:buNone/>
            </a:pPr>
            <a:r>
              <a:rPr lang="en"/>
              <a:t>When imagining alignments in particular, be mindful of the </a:t>
            </a:r>
            <a:r>
              <a:rPr b="1" i="1" lang="en"/>
              <a:t>grid. </a:t>
            </a:r>
            <a:endParaRPr b="1" i="1"/>
          </a:p>
        </p:txBody>
      </p:sp>
      <p:sp>
        <p:nvSpPr>
          <p:cNvPr id="1236" name="Google Shape;1236;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Designing with a Grid in Mind</a:t>
            </a:r>
            <a:endParaRPr/>
          </a:p>
        </p:txBody>
      </p:sp>
      <p:sp>
        <p:nvSpPr>
          <p:cNvPr id="1242" name="Google Shape;124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Grids serve to align elements aesthetically. </a:t>
            </a:r>
            <a:endParaRPr/>
          </a:p>
        </p:txBody>
      </p:sp>
      <p:graphicFrame>
        <p:nvGraphicFramePr>
          <p:cNvPr id="1243" name="Google Shape;1243;p26"/>
          <p:cNvGraphicFramePr/>
          <p:nvPr/>
        </p:nvGraphicFramePr>
        <p:xfrm>
          <a:off x="400625" y="1183050"/>
          <a:ext cx="3000000" cy="3000000"/>
        </p:xfrm>
        <a:graphic>
          <a:graphicData uri="http://schemas.openxmlformats.org/drawingml/2006/table">
            <a:tbl>
              <a:tblPr>
                <a:noFill/>
                <a:tableStyleId>{A6277D71-3650-4A68-9D36-94741CD91F34}</a:tableStyleId>
              </a:tblPr>
              <a:tblGrid>
                <a:gridCol w="4809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480925"/>
              </a:tblGrid>
              <a:tr h="34728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44" name="Google Shape;1244;p26"/>
          <p:cNvSpPr/>
          <p:nvPr/>
        </p:nvSpPr>
        <p:spPr>
          <a:xfrm>
            <a:off x="880100" y="1283975"/>
            <a:ext cx="1634400" cy="423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Roboto Light"/>
                <a:ea typeface="Roboto Light"/>
                <a:cs typeface="Roboto Light"/>
                <a:sym typeface="Roboto Light"/>
              </a:rPr>
              <a:t>LOGO</a:t>
            </a:r>
            <a:endParaRPr b="0" i="0" sz="1400" u="none" cap="none" strike="noStrike">
              <a:solidFill>
                <a:srgbClr val="000000"/>
              </a:solidFill>
              <a:latin typeface="Arial"/>
              <a:ea typeface="Arial"/>
              <a:cs typeface="Arial"/>
              <a:sym typeface="Arial"/>
            </a:endParaRPr>
          </a:p>
        </p:txBody>
      </p:sp>
      <p:sp>
        <p:nvSpPr>
          <p:cNvPr id="1245" name="Google Shape;1245;p26"/>
          <p:cNvSpPr/>
          <p:nvPr/>
        </p:nvSpPr>
        <p:spPr>
          <a:xfrm>
            <a:off x="2841125" y="1452875"/>
            <a:ext cx="6033000" cy="254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NAVIGATION</a:t>
            </a:r>
            <a:endParaRPr b="0" i="0" sz="1400" u="none" cap="none" strike="noStrike">
              <a:solidFill>
                <a:srgbClr val="000000"/>
              </a:solidFill>
              <a:latin typeface="Arial"/>
              <a:ea typeface="Arial"/>
              <a:cs typeface="Arial"/>
              <a:sym typeface="Arial"/>
            </a:endParaRPr>
          </a:p>
        </p:txBody>
      </p:sp>
      <p:sp>
        <p:nvSpPr>
          <p:cNvPr id="1246" name="Google Shape;1246;p26"/>
          <p:cNvSpPr/>
          <p:nvPr/>
        </p:nvSpPr>
        <p:spPr>
          <a:xfrm>
            <a:off x="881525" y="1950175"/>
            <a:ext cx="7511700" cy="1261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BANNER</a:t>
            </a:r>
            <a:endParaRPr b="0" i="0" sz="1400" u="none" cap="none" strike="noStrike">
              <a:solidFill>
                <a:srgbClr val="000000"/>
              </a:solidFill>
              <a:latin typeface="Arial"/>
              <a:ea typeface="Arial"/>
              <a:cs typeface="Arial"/>
              <a:sym typeface="Arial"/>
            </a:endParaRPr>
          </a:p>
        </p:txBody>
      </p:sp>
      <p:sp>
        <p:nvSpPr>
          <p:cNvPr id="1247" name="Google Shape;1247;p26"/>
          <p:cNvSpPr/>
          <p:nvPr/>
        </p:nvSpPr>
        <p:spPr>
          <a:xfrm>
            <a:off x="881525"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FEATURE 1</a:t>
            </a:r>
            <a:endParaRPr b="0" i="0" sz="1400" u="none" cap="none" strike="noStrike">
              <a:solidFill>
                <a:srgbClr val="000000"/>
              </a:solidFill>
              <a:latin typeface="Arial"/>
              <a:ea typeface="Arial"/>
              <a:cs typeface="Arial"/>
              <a:sym typeface="Arial"/>
            </a:endParaRPr>
          </a:p>
        </p:txBody>
      </p:sp>
      <p:sp>
        <p:nvSpPr>
          <p:cNvPr id="1248" name="Google Shape;1248;p26"/>
          <p:cNvSpPr/>
          <p:nvPr/>
        </p:nvSpPr>
        <p:spPr>
          <a:xfrm>
            <a:off x="34944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FEATURE 2</a:t>
            </a:r>
            <a:endParaRPr b="0" i="0" sz="1400" u="none" cap="none" strike="noStrike">
              <a:solidFill>
                <a:srgbClr val="000000"/>
              </a:solidFill>
              <a:latin typeface="Arial"/>
              <a:ea typeface="Arial"/>
              <a:cs typeface="Arial"/>
              <a:sym typeface="Arial"/>
            </a:endParaRPr>
          </a:p>
        </p:txBody>
      </p:sp>
      <p:sp>
        <p:nvSpPr>
          <p:cNvPr id="1249" name="Google Shape;1249;p26"/>
          <p:cNvSpPr/>
          <p:nvPr/>
        </p:nvSpPr>
        <p:spPr>
          <a:xfrm>
            <a:off x="61073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FEATURE 3</a:t>
            </a:r>
            <a:endParaRPr b="0" i="0" sz="1400" u="none" cap="none" strike="noStrike">
              <a:solidFill>
                <a:srgbClr val="000000"/>
              </a:solidFill>
              <a:latin typeface="Arial"/>
              <a:ea typeface="Arial"/>
              <a:cs typeface="Arial"/>
              <a:sym typeface="Arial"/>
            </a:endParaRPr>
          </a:p>
        </p:txBody>
      </p:sp>
      <p:sp>
        <p:nvSpPr>
          <p:cNvPr id="1250" name="Google Shape;1250;p26"/>
          <p:cNvSpPr/>
          <p:nvPr/>
        </p:nvSpPr>
        <p:spPr>
          <a:xfrm>
            <a:off x="400688" y="4291050"/>
            <a:ext cx="8473500" cy="364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FOOTER</a:t>
            </a:r>
            <a:endParaRPr b="0" i="0" sz="1400" u="none" cap="none" strike="noStrike">
              <a:solidFill>
                <a:srgbClr val="000000"/>
              </a:solidFill>
              <a:latin typeface="Arial"/>
              <a:ea typeface="Arial"/>
              <a:cs typeface="Arial"/>
              <a:sym typeface="Arial"/>
            </a:endParaRPr>
          </a:p>
        </p:txBody>
      </p:sp>
      <p:cxnSp>
        <p:nvCxnSpPr>
          <p:cNvPr id="1251" name="Google Shape;1251;p26"/>
          <p:cNvCxnSpPr/>
          <p:nvPr/>
        </p:nvCxnSpPr>
        <p:spPr>
          <a:xfrm>
            <a:off x="400700" y="1828800"/>
            <a:ext cx="8480400" cy="0"/>
          </a:xfrm>
          <a:prstGeom prst="straightConnector1">
            <a:avLst/>
          </a:prstGeom>
          <a:noFill/>
          <a:ln cap="flat" cmpd="sng" w="9525">
            <a:solidFill>
              <a:srgbClr val="000000"/>
            </a:solidFill>
            <a:prstDash val="solid"/>
            <a:round/>
            <a:headEnd len="sm" w="sm" type="none"/>
            <a:tailEnd len="sm" w="sm" type="none"/>
          </a:ln>
        </p:spPr>
      </p:cxnSp>
      <p:sp>
        <p:nvSpPr>
          <p:cNvPr id="1252" name="Google Shape;1252;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pic>
        <p:nvPicPr>
          <p:cNvPr id="1257" name="Google Shape;1257;p27"/>
          <p:cNvPicPr preferRelativeResize="0"/>
          <p:nvPr/>
        </p:nvPicPr>
        <p:blipFill rotWithShape="1">
          <a:blip r:embed="rId3">
            <a:alphaModFix/>
          </a:blip>
          <a:srcRect b="0" l="0" r="0" t="0"/>
          <a:stretch/>
        </p:blipFill>
        <p:spPr>
          <a:xfrm>
            <a:off x="4429574" y="698212"/>
            <a:ext cx="4079601" cy="3747099"/>
          </a:xfrm>
          <a:prstGeom prst="rect">
            <a:avLst/>
          </a:prstGeom>
          <a:noFill/>
          <a:ln>
            <a:noFill/>
          </a:ln>
        </p:spPr>
      </p:pic>
      <p:sp>
        <p:nvSpPr>
          <p:cNvPr id="1258" name="Google Shape;12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Facebook’s Grid</a:t>
            </a:r>
            <a:endParaRPr/>
          </a:p>
        </p:txBody>
      </p:sp>
      <p:sp>
        <p:nvSpPr>
          <p:cNvPr id="1259" name="Google Shape;1259;p27"/>
          <p:cNvSpPr txBox="1"/>
          <p:nvPr>
            <p:ph idx="1" type="subTitle"/>
          </p:nvPr>
        </p:nvSpPr>
        <p:spPr>
          <a:xfrm>
            <a:off x="0" y="675975"/>
            <a:ext cx="4429500" cy="39075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Facebook is a perfect example of a website where the grid layout is obvious.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indent="0" lvl="0" marL="0" rtl="0" algn="l">
              <a:lnSpc>
                <a:spcPct val="100000"/>
              </a:lnSpc>
              <a:spcBef>
                <a:spcPts val="0"/>
              </a:spcBef>
              <a:spcAft>
                <a:spcPts val="0"/>
              </a:spcAft>
              <a:buSzPts val="1800"/>
              <a:buNone/>
            </a:pPr>
            <a:r>
              <a:t/>
            </a:r>
            <a:endParaRPr/>
          </a:p>
        </p:txBody>
      </p:sp>
      <p:sp>
        <p:nvSpPr>
          <p:cNvPr id="1260" name="Google Shape;126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sp>
        <p:nvSpPr>
          <p:cNvPr id="1265" name="Google Shape;1265;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 More Complex Grid</a:t>
            </a:r>
            <a:endParaRPr/>
          </a:p>
        </p:txBody>
      </p:sp>
      <p:pic>
        <p:nvPicPr>
          <p:cNvPr id="1266" name="Google Shape;1266;p28"/>
          <p:cNvPicPr preferRelativeResize="0"/>
          <p:nvPr/>
        </p:nvPicPr>
        <p:blipFill rotWithShape="1">
          <a:blip r:embed="rId3">
            <a:alphaModFix/>
          </a:blip>
          <a:srcRect b="0" l="0" r="0" t="0"/>
          <a:stretch/>
        </p:blipFill>
        <p:spPr>
          <a:xfrm>
            <a:off x="722225" y="868425"/>
            <a:ext cx="7326899" cy="3713500"/>
          </a:xfrm>
          <a:prstGeom prst="rect">
            <a:avLst/>
          </a:prstGeom>
          <a:noFill/>
          <a:ln>
            <a:noFill/>
          </a:ln>
        </p:spPr>
      </p:pic>
      <p:graphicFrame>
        <p:nvGraphicFramePr>
          <p:cNvPr id="1267" name="Google Shape;1267;p28"/>
          <p:cNvGraphicFramePr/>
          <p:nvPr/>
        </p:nvGraphicFramePr>
        <p:xfrm>
          <a:off x="1088863" y="885275"/>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68" name="Google Shape;126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g7f3ddbeb2f_0_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sz="600">
                <a:solidFill>
                  <a:srgbClr val="000000"/>
                </a:solidFill>
                <a:latin typeface="Arial"/>
                <a:ea typeface="Arial"/>
                <a:cs typeface="Arial"/>
                <a:sym typeface="Arial"/>
              </a:rPr>
              <a:t>‹#›</a:t>
            </a:fld>
            <a:endParaRPr sz="600">
              <a:solidFill>
                <a:srgbClr val="000000"/>
              </a:solidFill>
              <a:latin typeface="Arial"/>
              <a:ea typeface="Arial"/>
              <a:cs typeface="Arial"/>
              <a:sym typeface="Arial"/>
            </a:endParaRPr>
          </a:p>
        </p:txBody>
      </p:sp>
      <p:sp>
        <p:nvSpPr>
          <p:cNvPr id="1022" name="Google Shape;1022;g7f3ddbeb2f_0_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rgbClr val="000000"/>
              </a:buClr>
              <a:buSzPts val="2400"/>
              <a:buFont typeface="Arial"/>
              <a:buNone/>
            </a:pPr>
            <a:r>
              <a:rPr lang="en"/>
              <a:t>Help Me!</a:t>
            </a:r>
            <a:endParaRPr/>
          </a:p>
        </p:txBody>
      </p:sp>
      <p:sp>
        <p:nvSpPr>
          <p:cNvPr id="1023" name="Google Shape;1023;g7f3ddbeb2f_0_0"/>
          <p:cNvSpPr txBox="1"/>
          <p:nvPr>
            <p:ph idx="1" type="subTitle"/>
          </p:nvPr>
        </p:nvSpPr>
        <p:spPr>
          <a:xfrm>
            <a:off x="92825" y="987600"/>
            <a:ext cx="9144000" cy="4075200"/>
          </a:xfrm>
          <a:prstGeom prst="rect">
            <a:avLst/>
          </a:prstGeom>
        </p:spPr>
        <p:txBody>
          <a:bodyPr anchorCtr="0" anchor="t" bIns="0" lIns="457200" spcFirstLastPara="1" rIns="457200" wrap="square" tIns="91425">
            <a:noAutofit/>
          </a:bodyPr>
          <a:lstStyle/>
          <a:p>
            <a:pPr indent="0" lvl="0" marL="0" rtl="0" algn="l">
              <a:lnSpc>
                <a:spcPct val="200000"/>
              </a:lnSpc>
              <a:spcBef>
                <a:spcPts val="0"/>
              </a:spcBef>
              <a:spcAft>
                <a:spcPts val="0"/>
              </a:spcAft>
              <a:buNone/>
            </a:pPr>
            <a:r>
              <a:rPr lang="en" sz="2000"/>
              <a:t>How many of you </a:t>
            </a:r>
            <a:endParaRPr sz="2000"/>
          </a:p>
          <a:p>
            <a:pPr indent="-355600" lvl="0" marL="457200" rtl="0" algn="l">
              <a:lnSpc>
                <a:spcPct val="200000"/>
              </a:lnSpc>
              <a:spcBef>
                <a:spcPts val="0"/>
              </a:spcBef>
              <a:spcAft>
                <a:spcPts val="0"/>
              </a:spcAft>
              <a:buSzPts val="2000"/>
              <a:buChar char="●"/>
            </a:pPr>
            <a:r>
              <a:rPr lang="en" sz="2000"/>
              <a:t>...come to class feeling anxious?</a:t>
            </a:r>
            <a:endParaRPr sz="2000"/>
          </a:p>
          <a:p>
            <a:pPr indent="-355600" lvl="0" marL="457200" rtl="0" algn="l">
              <a:lnSpc>
                <a:spcPct val="200000"/>
              </a:lnSpc>
              <a:spcBef>
                <a:spcPts val="0"/>
              </a:spcBef>
              <a:spcAft>
                <a:spcPts val="0"/>
              </a:spcAft>
              <a:buSzPts val="2000"/>
              <a:buChar char="●"/>
            </a:pPr>
            <a:r>
              <a:rPr lang="en" sz="2000"/>
              <a:t>...have felt confused in class?</a:t>
            </a:r>
            <a:endParaRPr sz="2000"/>
          </a:p>
          <a:p>
            <a:pPr indent="-355600" lvl="0" marL="457200" rtl="0" algn="l">
              <a:lnSpc>
                <a:spcPct val="200000"/>
              </a:lnSpc>
              <a:spcBef>
                <a:spcPts val="0"/>
              </a:spcBef>
              <a:spcAft>
                <a:spcPts val="0"/>
              </a:spcAft>
              <a:buSzPts val="2000"/>
              <a:buChar char="●"/>
            </a:pPr>
            <a:r>
              <a:rPr lang="en" sz="2000"/>
              <a:t>...feel like you are behind?</a:t>
            </a:r>
            <a:endParaRPr sz="2000"/>
          </a:p>
        </p:txBody>
      </p:sp>
      <p:sp>
        <p:nvSpPr>
          <p:cNvPr id="1024" name="Google Shape;1024;g7f3ddbeb2f_0_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
        <p:nvSpPr>
          <p:cNvPr id="1273" name="Google Shape;1273;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 More Complex Grid</a:t>
            </a:r>
            <a:endParaRPr/>
          </a:p>
        </p:txBody>
      </p:sp>
      <p:graphicFrame>
        <p:nvGraphicFramePr>
          <p:cNvPr id="1274" name="Google Shape;1274;p29"/>
          <p:cNvGraphicFramePr/>
          <p:nvPr/>
        </p:nvGraphicFramePr>
        <p:xfrm>
          <a:off x="1339875" y="8674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News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r>
              <a:tr h="115000">
                <a:tc gridSpan="25">
                  <a:txBody>
                    <a:bodyPr/>
                    <a:lstStyle/>
                    <a:p>
                      <a:pPr indent="0" lvl="0" marL="0" marR="0" rtl="0" algn="ctr">
                        <a:lnSpc>
                          <a:spcPct val="100000"/>
                        </a:lnSpc>
                        <a:spcBef>
                          <a:spcPts val="0"/>
                        </a:spcBef>
                        <a:spcAft>
                          <a:spcPts val="0"/>
                        </a:spcAft>
                        <a:buClr>
                          <a:srgbClr val="000000"/>
                        </a:buClr>
                        <a:buSzPts val="600"/>
                        <a:buFont typeface="Arial"/>
                        <a:buNone/>
                      </a:pPr>
                      <a:r>
                        <a:t/>
                      </a:r>
                      <a:endParaRPr sz="6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FFFFFF"/>
                          </a:solidFill>
                        </a:rPr>
                        <a:t>Lorem ipsum dolor sit amet, consectetur adipiscing elit, sed do eiusmod tempor incididunt ut labore et dolore magna aliqua. </a:t>
                      </a:r>
                      <a:br>
                        <a:rPr b="1" lang="en" sz="600" u="none" cap="none" strike="noStrike">
                          <a:solidFill>
                            <a:srgbClr val="FFFFFF"/>
                          </a:solidFill>
                        </a:rPr>
                      </a:br>
                      <a:r>
                        <a:rPr b="1" lang="en" sz="600" u="none" cap="none" strike="noStrike">
                          <a:solidFill>
                            <a:srgbClr val="FFFFFF"/>
                          </a:solidFill>
                        </a:rPr>
                        <a:t>Ut enim ad minim veniam, quis nostrud exercitation ullamco laboris nisi ut aliquip ex ea commodo consequat</a:t>
                      </a:r>
                      <a:endParaRPr b="1" sz="1400" u="none" cap="none" strike="noStrike">
                        <a:solidFill>
                          <a:srgbClr val="FFFFFF"/>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A  laboris nisi ut aliquip ex ea commodo cons</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rowSpan="2">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Lorem ipsum dolor sit amet, consectetur adipiscing elit, sed do eiusmod tempor incididunt ut labore et dolore magna aliqua. Ut enim ad minim veniam, quis nostrud exercitation ullamco laboris nisi ut aliquip ex ea commodo consequat.</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rowSpan="2" hMerge="1"/>
                <a:tc rowSpan="2" hMerge="1"/>
                <a:tc rowSpan="2" hMerge="1"/>
                <a:tc rowSpan="2"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73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rPr>
                        <a:t>Lorem ipsum dolor sit amet, consectetur adipiscing elit.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chemeClr val="dk1"/>
                        </a:buClr>
                        <a:buSzPts val="1100"/>
                        <a:buFont typeface="Arial"/>
                        <a:buNone/>
                      </a:pPr>
                      <a:r>
                        <a:rPr lang="en" sz="600" u="none" cap="none" strike="noStrike">
                          <a:solidFill>
                            <a:schemeClr val="dk1"/>
                          </a:solidFill>
                        </a:rPr>
                        <a:t>Lorem ipsum dolor sit amet, consectetur adipiscing elit. A  laboris nisi ut aliquip ex ea commodo cons</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66666"/>
                    </a:solidFill>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u="none" cap="none" strike="noStrike">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E2F3"/>
                    </a:solidFill>
                  </a:tcPr>
                </a:tc>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8">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2CC"/>
                    </a:solidFill>
                  </a:tcPr>
                </a:tc>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809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ctr">
                        <a:lnSpc>
                          <a:spcPct val="100000"/>
                        </a:lnSpc>
                        <a:spcBef>
                          <a:spcPts val="0"/>
                        </a:spcBef>
                        <a:spcAft>
                          <a:spcPts val="0"/>
                        </a:spcAft>
                        <a:buClr>
                          <a:schemeClr val="dk1"/>
                        </a:buClr>
                        <a:buSzPts val="1100"/>
                        <a:buFont typeface="Arial"/>
                        <a:buNone/>
                      </a:pPr>
                      <a:r>
                        <a:rPr lang="en" sz="600" u="none" cap="none" strike="noStrike">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u="none" cap="none" strike="noStrike">
                        <a:solidFill>
                          <a:srgbClr val="FFFFFF"/>
                        </a:solidFill>
                      </a:endParaRPr>
                    </a:p>
                    <a:p>
                      <a:pPr indent="0" lvl="0" marL="0" marR="0" rtl="0" algn="ctr">
                        <a:lnSpc>
                          <a:spcPct val="100000"/>
                        </a:lnSpc>
                        <a:spcBef>
                          <a:spcPts val="0"/>
                        </a:spcBef>
                        <a:spcAft>
                          <a:spcPts val="0"/>
                        </a:spcAft>
                        <a:buClr>
                          <a:srgbClr val="000000"/>
                        </a:buClr>
                        <a:buSzPts val="600"/>
                        <a:buFont typeface="Arial"/>
                        <a:buNone/>
                      </a:pPr>
                      <a:r>
                        <a:t/>
                      </a:r>
                      <a:endParaRPr sz="600" u="none" cap="none" strike="noStrike">
                        <a:solidFill>
                          <a:srgbClr val="FFFFFF"/>
                        </a:solidFill>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434343"/>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FFFFFF">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275" name="Google Shape;1275;p29"/>
          <p:cNvPicPr preferRelativeResize="0"/>
          <p:nvPr/>
        </p:nvPicPr>
        <p:blipFill rotWithShape="1">
          <a:blip r:embed="rId3">
            <a:alphaModFix/>
          </a:blip>
          <a:srcRect b="0" l="0" r="0" t="0"/>
          <a:stretch/>
        </p:blipFill>
        <p:spPr>
          <a:xfrm>
            <a:off x="1706775" y="1803525"/>
            <a:ext cx="1245754" cy="700731"/>
          </a:xfrm>
          <a:prstGeom prst="rect">
            <a:avLst/>
          </a:prstGeom>
          <a:noFill/>
          <a:ln>
            <a:noFill/>
          </a:ln>
        </p:spPr>
      </p:pic>
      <p:pic>
        <p:nvPicPr>
          <p:cNvPr id="1276" name="Google Shape;1276;p29"/>
          <p:cNvPicPr preferRelativeResize="0"/>
          <p:nvPr/>
        </p:nvPicPr>
        <p:blipFill rotWithShape="1">
          <a:blip r:embed="rId4">
            <a:alphaModFix/>
          </a:blip>
          <a:srcRect b="0" l="0" r="0" t="0"/>
          <a:stretch/>
        </p:blipFill>
        <p:spPr>
          <a:xfrm>
            <a:off x="4696575" y="3644025"/>
            <a:ext cx="675524" cy="460052"/>
          </a:xfrm>
          <a:prstGeom prst="rect">
            <a:avLst/>
          </a:prstGeom>
          <a:noFill/>
          <a:ln>
            <a:noFill/>
          </a:ln>
        </p:spPr>
      </p:pic>
      <p:pic>
        <p:nvPicPr>
          <p:cNvPr id="1277" name="Google Shape;1277;p29"/>
          <p:cNvPicPr preferRelativeResize="0"/>
          <p:nvPr/>
        </p:nvPicPr>
        <p:blipFill rotWithShape="1">
          <a:blip r:embed="rId5">
            <a:alphaModFix/>
          </a:blip>
          <a:srcRect b="0" l="0" r="0" t="0"/>
          <a:stretch/>
        </p:blipFill>
        <p:spPr>
          <a:xfrm>
            <a:off x="5372100" y="1842025"/>
            <a:ext cx="610699" cy="623725"/>
          </a:xfrm>
          <a:prstGeom prst="rect">
            <a:avLst/>
          </a:prstGeom>
          <a:noFill/>
          <a:ln>
            <a:noFill/>
          </a:ln>
        </p:spPr>
      </p:pic>
      <p:pic>
        <p:nvPicPr>
          <p:cNvPr id="1278" name="Google Shape;1278;p29"/>
          <p:cNvPicPr preferRelativeResize="0"/>
          <p:nvPr/>
        </p:nvPicPr>
        <p:blipFill rotWithShape="1">
          <a:blip r:embed="rId6">
            <a:alphaModFix/>
          </a:blip>
          <a:srcRect b="0" l="0" r="0" t="0"/>
          <a:stretch/>
        </p:blipFill>
        <p:spPr>
          <a:xfrm>
            <a:off x="3949128" y="2557650"/>
            <a:ext cx="450450" cy="428824"/>
          </a:xfrm>
          <a:prstGeom prst="rect">
            <a:avLst/>
          </a:prstGeom>
          <a:noFill/>
          <a:ln>
            <a:noFill/>
          </a:ln>
        </p:spPr>
      </p:pic>
      <p:pic>
        <p:nvPicPr>
          <p:cNvPr id="1279" name="Google Shape;1279;p29"/>
          <p:cNvPicPr preferRelativeResize="0"/>
          <p:nvPr/>
        </p:nvPicPr>
        <p:blipFill rotWithShape="1">
          <a:blip r:embed="rId7">
            <a:alphaModFix/>
          </a:blip>
          <a:srcRect b="826" l="0" r="0" t="826"/>
          <a:stretch/>
        </p:blipFill>
        <p:spPr>
          <a:xfrm>
            <a:off x="3201678" y="2575375"/>
            <a:ext cx="450450" cy="428824"/>
          </a:xfrm>
          <a:prstGeom prst="rect">
            <a:avLst/>
          </a:prstGeom>
          <a:noFill/>
          <a:ln>
            <a:noFill/>
          </a:ln>
        </p:spPr>
      </p:pic>
      <p:pic>
        <p:nvPicPr>
          <p:cNvPr id="1280" name="Google Shape;1280;p29"/>
          <p:cNvPicPr preferRelativeResize="0"/>
          <p:nvPr/>
        </p:nvPicPr>
        <p:blipFill rotWithShape="1">
          <a:blip r:embed="rId8">
            <a:alphaModFix/>
          </a:blip>
          <a:srcRect b="7431" l="0" r="0" t="7440"/>
          <a:stretch/>
        </p:blipFill>
        <p:spPr>
          <a:xfrm>
            <a:off x="4696578" y="2575375"/>
            <a:ext cx="450450" cy="428824"/>
          </a:xfrm>
          <a:prstGeom prst="rect">
            <a:avLst/>
          </a:prstGeom>
          <a:noFill/>
          <a:ln>
            <a:noFill/>
          </a:ln>
        </p:spPr>
      </p:pic>
      <p:pic>
        <p:nvPicPr>
          <p:cNvPr id="1281" name="Google Shape;1281;p29"/>
          <p:cNvPicPr preferRelativeResize="0"/>
          <p:nvPr/>
        </p:nvPicPr>
        <p:blipFill rotWithShape="1">
          <a:blip r:embed="rId9">
            <a:alphaModFix/>
          </a:blip>
          <a:srcRect b="0" l="0" r="0" t="0"/>
          <a:stretch/>
        </p:blipFill>
        <p:spPr>
          <a:xfrm>
            <a:off x="6191475" y="1803525"/>
            <a:ext cx="1194451" cy="671876"/>
          </a:xfrm>
          <a:prstGeom prst="rect">
            <a:avLst/>
          </a:prstGeom>
          <a:noFill/>
          <a:ln>
            <a:noFill/>
          </a:ln>
        </p:spPr>
      </p:pic>
      <p:pic>
        <p:nvPicPr>
          <p:cNvPr id="1282" name="Google Shape;1282;p29"/>
          <p:cNvPicPr preferRelativeResize="0"/>
          <p:nvPr/>
        </p:nvPicPr>
        <p:blipFill rotWithShape="1">
          <a:blip r:embed="rId10">
            <a:alphaModFix/>
          </a:blip>
          <a:srcRect b="0" l="0" r="0" t="0"/>
          <a:stretch/>
        </p:blipFill>
        <p:spPr>
          <a:xfrm>
            <a:off x="3201672" y="1827600"/>
            <a:ext cx="1108862" cy="623724"/>
          </a:xfrm>
          <a:prstGeom prst="rect">
            <a:avLst/>
          </a:prstGeom>
          <a:noFill/>
          <a:ln>
            <a:noFill/>
          </a:ln>
        </p:spPr>
      </p:pic>
      <p:pic>
        <p:nvPicPr>
          <p:cNvPr id="1283" name="Google Shape;1283;p29"/>
          <p:cNvPicPr preferRelativeResize="0"/>
          <p:nvPr/>
        </p:nvPicPr>
        <p:blipFill rotWithShape="1">
          <a:blip r:embed="rId11">
            <a:alphaModFix/>
          </a:blip>
          <a:srcRect b="0" l="0" r="0" t="0"/>
          <a:stretch/>
        </p:blipFill>
        <p:spPr>
          <a:xfrm>
            <a:off x="5444020" y="2564552"/>
            <a:ext cx="450449" cy="450463"/>
          </a:xfrm>
          <a:prstGeom prst="rect">
            <a:avLst/>
          </a:prstGeom>
          <a:noFill/>
          <a:ln>
            <a:noFill/>
          </a:ln>
        </p:spPr>
      </p:pic>
      <p:pic>
        <p:nvPicPr>
          <p:cNvPr id="1284" name="Google Shape;1284;p29"/>
          <p:cNvPicPr preferRelativeResize="0"/>
          <p:nvPr/>
        </p:nvPicPr>
        <p:blipFill rotWithShape="1">
          <a:blip r:embed="rId12">
            <a:alphaModFix/>
          </a:blip>
          <a:srcRect b="0" l="5554" r="5555" t="0"/>
          <a:stretch/>
        </p:blipFill>
        <p:spPr>
          <a:xfrm>
            <a:off x="6230888" y="2575375"/>
            <a:ext cx="762367" cy="428825"/>
          </a:xfrm>
          <a:prstGeom prst="rect">
            <a:avLst/>
          </a:prstGeom>
          <a:noFill/>
          <a:ln>
            <a:noFill/>
          </a:ln>
        </p:spPr>
      </p:pic>
      <p:graphicFrame>
        <p:nvGraphicFramePr>
          <p:cNvPr id="1285" name="Google Shape;1285;p29"/>
          <p:cNvGraphicFramePr/>
          <p:nvPr/>
        </p:nvGraphicFramePr>
        <p:xfrm>
          <a:off x="1339863" y="868425"/>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86" name="Google Shape;1286;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Tools for Sketches / Grid Creation</a:t>
            </a:r>
            <a:endParaRPr/>
          </a:p>
        </p:txBody>
      </p:sp>
      <p:sp>
        <p:nvSpPr>
          <p:cNvPr id="1292" name="Google Shape;1292;p30"/>
          <p:cNvSpPr txBox="1"/>
          <p:nvPr>
            <p:ph idx="3" type="body"/>
          </p:nvPr>
        </p:nvSpPr>
        <p:spPr>
          <a:xfrm>
            <a:off x="175" y="839200"/>
            <a:ext cx="9144000" cy="4067400"/>
          </a:xfrm>
          <a:prstGeom prst="rect">
            <a:avLst/>
          </a:prstGeom>
          <a:no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2040"/>
              <a:buFont typeface="Arial"/>
              <a:buNone/>
            </a:pPr>
            <a:r>
              <a:rPr b="1" lang="en"/>
              <a:t>Wireframing Tools:</a:t>
            </a:r>
            <a:endParaRPr b="1"/>
          </a:p>
          <a:p>
            <a:pPr indent="-168275" lvl="0" marL="257175" rtl="0" algn="l">
              <a:lnSpc>
                <a:spcPct val="100000"/>
              </a:lnSpc>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indent="-168275" lvl="0" marL="257175" rtl="0" algn="l">
              <a:lnSpc>
                <a:spcPct val="100000"/>
              </a:lnSpc>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indent="-168275" lvl="0" marL="257175" rtl="0" algn="l">
              <a:lnSpc>
                <a:spcPct val="100000"/>
              </a:lnSpc>
              <a:spcBef>
                <a:spcPts val="600"/>
              </a:spcBef>
              <a:spcAft>
                <a:spcPts val="0"/>
              </a:spcAft>
              <a:buSzPts val="1400"/>
              <a:buChar char="•"/>
            </a:pPr>
            <a:r>
              <a:rPr lang="en"/>
              <a:t>Pen and paper: your notebook</a:t>
            </a:r>
            <a:endParaRPr/>
          </a:p>
          <a:p>
            <a:pPr indent="0" lvl="0" marL="0" rtl="0" algn="l">
              <a:lnSpc>
                <a:spcPct val="100000"/>
              </a:lnSpc>
              <a:spcBef>
                <a:spcPts val="600"/>
              </a:spcBef>
              <a:spcAft>
                <a:spcPts val="0"/>
              </a:spcAft>
              <a:buClr>
                <a:schemeClr val="dk1"/>
              </a:buClr>
              <a:buSzPts val="2040"/>
              <a:buFont typeface="Arial"/>
              <a:buNone/>
            </a:pPr>
            <a:r>
              <a:t/>
            </a:r>
            <a:endParaRPr/>
          </a:p>
          <a:p>
            <a:pPr indent="0" lvl="0" marL="0" rtl="0" algn="l">
              <a:lnSpc>
                <a:spcPct val="100000"/>
              </a:lnSpc>
              <a:spcBef>
                <a:spcPts val="600"/>
              </a:spcBef>
              <a:spcAft>
                <a:spcPts val="0"/>
              </a:spcAft>
              <a:buClr>
                <a:schemeClr val="dk1"/>
              </a:buClr>
              <a:buSzPts val="2040"/>
              <a:buFont typeface="Arial"/>
              <a:buNone/>
            </a:pPr>
            <a:r>
              <a:rPr b="1" lang="en"/>
              <a:t>Grids for Photoshop / Illustrator:</a:t>
            </a:r>
            <a:endParaRPr b="1"/>
          </a:p>
          <a:p>
            <a:pPr indent="-168275" lvl="0" marL="257175" rtl="0" algn="l">
              <a:lnSpc>
                <a:spcPct val="100000"/>
              </a:lnSpc>
              <a:spcBef>
                <a:spcPts val="600"/>
              </a:spcBef>
              <a:spcAft>
                <a:spcPts val="0"/>
              </a:spcAft>
              <a:buSzPts val="1400"/>
              <a:buChar char="•"/>
            </a:pPr>
            <a:r>
              <a:rPr lang="en"/>
              <a:t>960 GS: </a:t>
            </a:r>
            <a:r>
              <a:rPr lang="en" u="sng">
                <a:solidFill>
                  <a:schemeClr val="hlink"/>
                </a:solidFill>
                <a:hlinkClick r:id="rId5"/>
              </a:rPr>
              <a:t>http://960.gs/</a:t>
            </a:r>
            <a:endParaRPr/>
          </a:p>
          <a:p>
            <a:pPr indent="-168275" lvl="0" marL="257175" rtl="0" algn="l">
              <a:lnSpc>
                <a:spcPct val="100000"/>
              </a:lnSpc>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indent="0" lvl="0" marL="0" rtl="0" algn="l">
              <a:lnSpc>
                <a:spcPct val="100000"/>
              </a:lnSpc>
              <a:spcBef>
                <a:spcPts val="600"/>
              </a:spcBef>
              <a:spcAft>
                <a:spcPts val="0"/>
              </a:spcAft>
              <a:buClr>
                <a:schemeClr val="dk1"/>
              </a:buClr>
              <a:buSzPts val="2040"/>
              <a:buFont typeface="Arial"/>
              <a:buNone/>
            </a:pPr>
            <a:r>
              <a:t/>
            </a:r>
            <a:endParaRPr/>
          </a:p>
          <a:p>
            <a:pPr indent="0" lvl="0" marL="0" rtl="0" algn="l">
              <a:lnSpc>
                <a:spcPct val="100000"/>
              </a:lnSpc>
              <a:spcBef>
                <a:spcPts val="600"/>
              </a:spcBef>
              <a:spcAft>
                <a:spcPts val="0"/>
              </a:spcAft>
              <a:buClr>
                <a:schemeClr val="dk1"/>
              </a:buClr>
              <a:buSzPts val="2040"/>
              <a:buFont typeface="Arial"/>
              <a:buNone/>
            </a:pPr>
            <a:r>
              <a:rPr b="1" lang="en"/>
              <a:t>Designing with Grids Guides: </a:t>
            </a:r>
            <a:endParaRPr b="1"/>
          </a:p>
          <a:p>
            <a:pPr indent="-168275" lvl="0" marL="257175" rtl="0" algn="l">
              <a:lnSpc>
                <a:spcPct val="100000"/>
              </a:lnSpc>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indent="-168275" lvl="0" marL="257175" rtl="0" algn="l">
              <a:lnSpc>
                <a:spcPct val="100000"/>
              </a:lnSpc>
              <a:spcBef>
                <a:spcPts val="600"/>
              </a:spcBef>
              <a:spcAft>
                <a:spcPts val="0"/>
              </a:spcAft>
              <a:buSzPts val="1400"/>
              <a:buChar char="•"/>
            </a:pPr>
            <a:r>
              <a:rPr lang="en"/>
              <a:t>Design by Grid: </a:t>
            </a:r>
            <a:r>
              <a:rPr lang="en" u="sng">
                <a:solidFill>
                  <a:schemeClr val="hlink"/>
                </a:solidFill>
                <a:hlinkClick r:id="rId8"/>
              </a:rPr>
              <a:t>http://www.designbygrid.com/</a:t>
            </a:r>
            <a:endParaRPr/>
          </a:p>
          <a:p>
            <a:pPr indent="-168275" lvl="0" marL="257175" rtl="0" algn="l">
              <a:lnSpc>
                <a:spcPct val="100000"/>
              </a:lnSpc>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indent="0" lvl="0" marL="0" rtl="0" algn="l">
              <a:lnSpc>
                <a:spcPct val="100000"/>
              </a:lnSpc>
              <a:spcBef>
                <a:spcPts val="600"/>
              </a:spcBef>
              <a:spcAft>
                <a:spcPts val="600"/>
              </a:spcAft>
              <a:buSzPts val="1400"/>
              <a:buNone/>
            </a:pPr>
            <a:r>
              <a:t/>
            </a:r>
            <a:endParaRPr/>
          </a:p>
        </p:txBody>
      </p:sp>
      <p:sp>
        <p:nvSpPr>
          <p:cNvPr id="1293" name="Google Shape;129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3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Rows and Columns Workshop</a:t>
            </a:r>
            <a:endParaRPr/>
          </a:p>
        </p:txBody>
      </p:sp>
      <p:sp>
        <p:nvSpPr>
          <p:cNvPr id="1299" name="Google Shape;1299;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t>Fundamentally, Web Design = Wireframes</a:t>
            </a:r>
            <a:endParaRPr/>
          </a:p>
          <a:p>
            <a:pPr indent="0" lvl="0" marL="0" rtl="0" algn="l">
              <a:lnSpc>
                <a:spcPct val="100000"/>
              </a:lnSpc>
              <a:spcBef>
                <a:spcPts val="0"/>
              </a:spcBef>
              <a:spcAft>
                <a:spcPts val="0"/>
              </a:spcAft>
              <a:buSzPts val="2400"/>
              <a:buNone/>
            </a:pPr>
            <a:r>
              <a:t/>
            </a:r>
            <a:endParaRPr/>
          </a:p>
        </p:txBody>
      </p:sp>
      <p:graphicFrame>
        <p:nvGraphicFramePr>
          <p:cNvPr id="1305" name="Google Shape;1305;p32"/>
          <p:cNvGraphicFramePr/>
          <p:nvPr/>
        </p:nvGraphicFramePr>
        <p:xfrm>
          <a:off x="1339875" y="11722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u="none" cap="none" strike="noStrike">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06" name="Google Shape;1306;p32"/>
          <p:cNvPicPr preferRelativeResize="0"/>
          <p:nvPr/>
        </p:nvPicPr>
        <p:blipFill rotWithShape="1">
          <a:blip r:embed="rId3">
            <a:alphaModFix/>
          </a:blip>
          <a:srcRect b="0" l="0" r="0" t="0"/>
          <a:stretch/>
        </p:blipFill>
        <p:spPr>
          <a:xfrm>
            <a:off x="4423587" y="4454425"/>
            <a:ext cx="296826" cy="296826"/>
          </a:xfrm>
          <a:prstGeom prst="rect">
            <a:avLst/>
          </a:prstGeom>
          <a:noFill/>
          <a:ln>
            <a:noFill/>
          </a:ln>
        </p:spPr>
      </p:pic>
      <p:pic>
        <p:nvPicPr>
          <p:cNvPr id="1307" name="Google Shape;1307;p32"/>
          <p:cNvPicPr preferRelativeResize="0"/>
          <p:nvPr/>
        </p:nvPicPr>
        <p:blipFill rotWithShape="1">
          <a:blip r:embed="rId4">
            <a:alphaModFix/>
          </a:blip>
          <a:srcRect b="0" l="0" r="0" t="0"/>
          <a:stretch/>
        </p:blipFill>
        <p:spPr>
          <a:xfrm>
            <a:off x="1955925" y="2058676"/>
            <a:ext cx="1206582" cy="928000"/>
          </a:xfrm>
          <a:prstGeom prst="rect">
            <a:avLst/>
          </a:prstGeom>
          <a:noFill/>
          <a:ln>
            <a:noFill/>
          </a:ln>
        </p:spPr>
      </p:pic>
      <p:pic>
        <p:nvPicPr>
          <p:cNvPr id="1308" name="Google Shape;1308;p32"/>
          <p:cNvPicPr preferRelativeResize="0"/>
          <p:nvPr/>
        </p:nvPicPr>
        <p:blipFill rotWithShape="1">
          <a:blip r:embed="rId5">
            <a:alphaModFix/>
          </a:blip>
          <a:srcRect b="0" l="0" r="0" t="0"/>
          <a:stretch/>
        </p:blipFill>
        <p:spPr>
          <a:xfrm>
            <a:off x="3963701" y="1773075"/>
            <a:ext cx="1080550" cy="1260376"/>
          </a:xfrm>
          <a:prstGeom prst="rect">
            <a:avLst/>
          </a:prstGeom>
          <a:noFill/>
          <a:ln>
            <a:noFill/>
          </a:ln>
        </p:spPr>
      </p:pic>
      <p:pic>
        <p:nvPicPr>
          <p:cNvPr id="1309" name="Google Shape;1309;p32"/>
          <p:cNvPicPr preferRelativeResize="0"/>
          <p:nvPr/>
        </p:nvPicPr>
        <p:blipFill rotWithShape="1">
          <a:blip r:embed="rId6">
            <a:alphaModFix/>
          </a:blip>
          <a:srcRect b="0" l="0" r="0" t="0"/>
          <a:stretch/>
        </p:blipFill>
        <p:spPr>
          <a:xfrm>
            <a:off x="6103949" y="1978500"/>
            <a:ext cx="927976" cy="928001"/>
          </a:xfrm>
          <a:prstGeom prst="rect">
            <a:avLst/>
          </a:prstGeom>
          <a:noFill/>
          <a:ln>
            <a:noFill/>
          </a:ln>
        </p:spPr>
      </p:pic>
      <p:sp>
        <p:nvSpPr>
          <p:cNvPr id="1310" name="Google Shape;1310;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graphicFrame>
        <p:nvGraphicFramePr>
          <p:cNvPr id="1315" name="Google Shape;1315;p33"/>
          <p:cNvGraphicFramePr/>
          <p:nvPr/>
        </p:nvGraphicFramePr>
        <p:xfrm>
          <a:off x="1339875" y="10960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marR="0" rtl="0" algn="ctr">
                        <a:lnSpc>
                          <a:spcPct val="100000"/>
                        </a:lnSpc>
                        <a:spcBef>
                          <a:spcPts val="0"/>
                        </a:spcBef>
                        <a:spcAft>
                          <a:spcPts val="0"/>
                        </a:spcAft>
                        <a:buClr>
                          <a:srgbClr val="000000"/>
                        </a:buClr>
                        <a:buSzPts val="600"/>
                        <a:buFont typeface="Arial"/>
                        <a:buNone/>
                      </a:pPr>
                      <a:r>
                        <a:t/>
                      </a:r>
                      <a:endParaRPr sz="6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16" name="Google Shape;1316;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How Many Rows and Columns Do You See?</a:t>
            </a:r>
            <a:endParaRPr/>
          </a:p>
        </p:txBody>
      </p:sp>
      <p:sp>
        <p:nvSpPr>
          <p:cNvPr id="1317" name="Google Shape;1317;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graphicFrame>
        <p:nvGraphicFramePr>
          <p:cNvPr id="1322" name="Google Shape;1322;p34"/>
          <p:cNvGraphicFramePr/>
          <p:nvPr/>
        </p:nvGraphicFramePr>
        <p:xfrm>
          <a:off x="1339875" y="10960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15000">
                <a:tc gridSpan="25">
                  <a:txBody>
                    <a:bodyPr/>
                    <a:lstStyle/>
                    <a:p>
                      <a:pPr indent="0" lvl="0" marL="0" marR="0" rtl="0" algn="ctr">
                        <a:lnSpc>
                          <a:spcPct val="100000"/>
                        </a:lnSpc>
                        <a:spcBef>
                          <a:spcPts val="0"/>
                        </a:spcBef>
                        <a:spcAft>
                          <a:spcPts val="0"/>
                        </a:spcAft>
                        <a:buClr>
                          <a:srgbClr val="000000"/>
                        </a:buClr>
                        <a:buSzPts val="600"/>
                        <a:buFont typeface="Arial"/>
                        <a:buNone/>
                      </a:pPr>
                      <a:r>
                        <a:t/>
                      </a:r>
                      <a:endParaRPr sz="6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2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23">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2">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5">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3947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graphicFrame>
        <p:nvGraphicFramePr>
          <p:cNvPr id="1323" name="Google Shape;1323;p34"/>
          <p:cNvGraphicFramePr/>
          <p:nvPr/>
        </p:nvGraphicFramePr>
        <p:xfrm>
          <a:off x="1339875" y="10960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000">
                <a:tc gridSpan="25">
                  <a:txBody>
                    <a:bodyPr/>
                    <a:lstStyle/>
                    <a:p>
                      <a:pPr indent="0" lvl="0" marL="0" marR="0" rtl="0" algn="ctr">
                        <a:lnSpc>
                          <a:spcPct val="100000"/>
                        </a:lnSpc>
                        <a:spcBef>
                          <a:spcPts val="0"/>
                        </a:spcBef>
                        <a:spcAft>
                          <a:spcPts val="0"/>
                        </a:spcAft>
                        <a:buClr>
                          <a:srgbClr val="000000"/>
                        </a:buClr>
                        <a:buSzPts val="600"/>
                        <a:buFont typeface="Arial"/>
                        <a:buNone/>
                      </a:pPr>
                      <a:r>
                        <a:t/>
                      </a:r>
                      <a:endParaRPr sz="6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24" name="Google Shape;1324;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Total # of Rows: Six </a:t>
            </a:r>
            <a:endParaRPr/>
          </a:p>
        </p:txBody>
      </p:sp>
      <p:sp>
        <p:nvSpPr>
          <p:cNvPr id="1325" name="Google Shape;1325;p34"/>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p:txBody>
      </p:sp>
      <p:sp>
        <p:nvSpPr>
          <p:cNvPr id="1326" name="Google Shape;1326;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Total # of Columns: </a:t>
            </a:r>
            <a:r>
              <a:rPr lang="en">
                <a:solidFill>
                  <a:srgbClr val="FF00FF"/>
                </a:solidFill>
              </a:rPr>
              <a:t>Different for each row</a:t>
            </a:r>
            <a:endParaRPr>
              <a:solidFill>
                <a:srgbClr val="FF00FF"/>
              </a:solidFill>
            </a:endParaRPr>
          </a:p>
        </p:txBody>
      </p:sp>
      <p:graphicFrame>
        <p:nvGraphicFramePr>
          <p:cNvPr id="1332" name="Google Shape;1332;p35"/>
          <p:cNvGraphicFramePr/>
          <p:nvPr/>
        </p:nvGraphicFramePr>
        <p:xfrm>
          <a:off x="1339875" y="10960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marR="0" rtl="0" algn="ctr">
                        <a:lnSpc>
                          <a:spcPct val="100000"/>
                        </a:lnSpc>
                        <a:spcBef>
                          <a:spcPts val="0"/>
                        </a:spcBef>
                        <a:spcAft>
                          <a:spcPts val="0"/>
                        </a:spcAft>
                        <a:buClr>
                          <a:srgbClr val="000000"/>
                        </a:buClr>
                        <a:buSzPts val="600"/>
                        <a:buFont typeface="Arial"/>
                        <a:buNone/>
                      </a:pPr>
                      <a:r>
                        <a:t/>
                      </a:r>
                      <a:endParaRPr sz="6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FF">
                        <a:alpha val="65490"/>
                      </a:srgbClr>
                    </a:solidFill>
                  </a:tcPr>
                </a:tc>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49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33" name="Google Shape;1333;p3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8</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4</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2</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p:txBody>
      </p:sp>
      <p:sp>
        <p:nvSpPr>
          <p:cNvPr id="1334" name="Google Shape;1334;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graphicFrame>
        <p:nvGraphicFramePr>
          <p:cNvPr id="1339" name="Google Shape;1339;p36"/>
          <p:cNvGraphicFramePr/>
          <p:nvPr/>
        </p:nvGraphicFramePr>
        <p:xfrm>
          <a:off x="1339875" y="10960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marR="0" rtl="0" algn="ctr">
                        <a:lnSpc>
                          <a:spcPct val="100000"/>
                        </a:lnSpc>
                        <a:spcBef>
                          <a:spcPts val="0"/>
                        </a:spcBef>
                        <a:spcAft>
                          <a:spcPts val="0"/>
                        </a:spcAft>
                        <a:buClr>
                          <a:srgbClr val="000000"/>
                        </a:buClr>
                        <a:buSzPts val="600"/>
                        <a:buFont typeface="Arial"/>
                        <a:buNone/>
                      </a:pPr>
                      <a:r>
                        <a:t/>
                      </a:r>
                      <a:endParaRPr sz="6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40" name="Google Shape;134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You Try!</a:t>
            </a:r>
            <a:endParaRPr/>
          </a:p>
        </p:txBody>
      </p:sp>
      <p:sp>
        <p:nvSpPr>
          <p:cNvPr id="1341" name="Google Shape;134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Level Up!</a:t>
            </a:r>
            <a:endParaRPr/>
          </a:p>
        </p:txBody>
      </p:sp>
      <p:sp>
        <p:nvSpPr>
          <p:cNvPr id="1347" name="Google Shape;134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Let’s make it more challenging.</a:t>
            </a:r>
            <a:endParaRPr/>
          </a:p>
        </p:txBody>
      </p:sp>
      <p:pic>
        <p:nvPicPr>
          <p:cNvPr id="1348" name="Google Shape;1348;p37"/>
          <p:cNvPicPr preferRelativeResize="0"/>
          <p:nvPr/>
        </p:nvPicPr>
        <p:blipFill rotWithShape="1">
          <a:blip r:embed="rId3">
            <a:alphaModFix/>
          </a:blip>
          <a:srcRect b="0" l="0" r="0" t="0"/>
          <a:stretch/>
        </p:blipFill>
        <p:spPr>
          <a:xfrm>
            <a:off x="2644150" y="1254125"/>
            <a:ext cx="4463844" cy="3571075"/>
          </a:xfrm>
          <a:prstGeom prst="rect">
            <a:avLst/>
          </a:prstGeom>
          <a:noFill/>
          <a:ln>
            <a:noFill/>
          </a:ln>
        </p:spPr>
      </p:pic>
      <p:sp>
        <p:nvSpPr>
          <p:cNvPr id="1349" name="Google Shape;134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38"/>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aphicFrame>
        <p:nvGraphicFramePr>
          <p:cNvPr id="1356" name="Google Shape;1356;p38"/>
          <p:cNvGraphicFramePr/>
          <p:nvPr/>
        </p:nvGraphicFramePr>
        <p:xfrm>
          <a:off x="1339875" y="11722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News </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rPr>
                        <a:t>Awesome Stories</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400" u="none" cap="none" strike="noStrike">
                        <a:solidFill>
                          <a:schemeClr val="dk1"/>
                        </a:solidFill>
                      </a:endParaRPr>
                    </a:p>
                    <a:p>
                      <a:pPr indent="0" lvl="0" marL="0" marR="0" rtl="0" algn="l">
                        <a:lnSpc>
                          <a:spcPct val="100000"/>
                        </a:lnSpc>
                        <a:spcBef>
                          <a:spcPts val="300"/>
                        </a:spcBef>
                        <a:spcAft>
                          <a:spcPts val="0"/>
                        </a:spcAft>
                        <a:buClr>
                          <a:srgbClr val="000000"/>
                        </a:buClr>
                        <a:buSzPts val="600"/>
                        <a:buFont typeface="Arial"/>
                        <a:buNone/>
                      </a:pPr>
                      <a:r>
                        <a:rPr lang="en" sz="600" u="none" cap="none" strike="noStrike">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rPr>
                        <a:t>The Greatest Website Ever Made</a:t>
                      </a:r>
                      <a:endParaRPr sz="1400" u="none" cap="none" strike="noStrike">
                        <a:solidFill>
                          <a:schemeClr val="dk1"/>
                        </a:solidFill>
                      </a:endParaRPr>
                    </a:p>
                    <a:p>
                      <a:pPr indent="0" lvl="0" marL="0" marR="0" rtl="0" algn="l">
                        <a:lnSpc>
                          <a:spcPct val="100000"/>
                        </a:lnSpc>
                        <a:spcBef>
                          <a:spcPts val="300"/>
                        </a:spcBef>
                        <a:spcAft>
                          <a:spcPts val="0"/>
                        </a:spcAft>
                        <a:buClr>
                          <a:srgbClr val="000000"/>
                        </a:buClr>
                        <a:buSzPts val="600"/>
                        <a:buFont typeface="Arial"/>
                        <a:buNone/>
                      </a:pPr>
                      <a:r>
                        <a:rPr lang="en" sz="600" u="none" cap="none" strike="noStrike">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u="none" cap="none" strike="noStrike">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57" name="Google Shape;1357;p38"/>
          <p:cNvPicPr preferRelativeResize="0"/>
          <p:nvPr/>
        </p:nvPicPr>
        <p:blipFill rotWithShape="1">
          <a:blip r:embed="rId3">
            <a:alphaModFix/>
          </a:blip>
          <a:srcRect b="0" l="0" r="0" t="0"/>
          <a:stretch/>
        </p:blipFill>
        <p:spPr>
          <a:xfrm>
            <a:off x="4423587" y="4454425"/>
            <a:ext cx="296826" cy="296826"/>
          </a:xfrm>
          <a:prstGeom prst="rect">
            <a:avLst/>
          </a:prstGeom>
          <a:noFill/>
          <a:ln>
            <a:noFill/>
          </a:ln>
        </p:spPr>
      </p:pic>
      <p:sp>
        <p:nvSpPr>
          <p:cNvPr id="1358" name="Google Shape;1358;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How Many Rows and Columns?</a:t>
            </a:r>
            <a:endParaRPr/>
          </a:p>
        </p:txBody>
      </p:sp>
      <p:pic>
        <p:nvPicPr>
          <p:cNvPr id="1359" name="Google Shape;1359;p38"/>
          <p:cNvPicPr preferRelativeResize="0"/>
          <p:nvPr/>
        </p:nvPicPr>
        <p:blipFill rotWithShape="1">
          <a:blip r:embed="rId4">
            <a:alphaModFix/>
          </a:blip>
          <a:srcRect b="0" l="0" r="0" t="0"/>
          <a:stretch/>
        </p:blipFill>
        <p:spPr>
          <a:xfrm>
            <a:off x="2023526" y="1958450"/>
            <a:ext cx="1095656" cy="973625"/>
          </a:xfrm>
          <a:prstGeom prst="rect">
            <a:avLst/>
          </a:prstGeom>
          <a:noFill/>
          <a:ln>
            <a:noFill/>
          </a:ln>
        </p:spPr>
      </p:pic>
      <p:pic>
        <p:nvPicPr>
          <p:cNvPr id="1360" name="Google Shape;1360;p38"/>
          <p:cNvPicPr preferRelativeResize="0"/>
          <p:nvPr/>
        </p:nvPicPr>
        <p:blipFill rotWithShape="1">
          <a:blip r:embed="rId5">
            <a:alphaModFix/>
          </a:blip>
          <a:srcRect b="0" l="0" r="0" t="0"/>
          <a:stretch/>
        </p:blipFill>
        <p:spPr>
          <a:xfrm>
            <a:off x="2124937" y="3278723"/>
            <a:ext cx="892825" cy="914777"/>
          </a:xfrm>
          <a:prstGeom prst="rect">
            <a:avLst/>
          </a:prstGeom>
          <a:noFill/>
          <a:ln>
            <a:noFill/>
          </a:ln>
        </p:spPr>
      </p:pic>
      <p:sp>
        <p:nvSpPr>
          <p:cNvPr id="1361" name="Google Shape;1361;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pic>
        <p:nvPicPr>
          <p:cNvPr id="1029" name="Google Shape;1029;p3"/>
          <p:cNvPicPr preferRelativeResize="0"/>
          <p:nvPr/>
        </p:nvPicPr>
        <p:blipFill rotWithShape="1">
          <a:blip r:embed="rId3">
            <a:alphaModFix/>
          </a:blip>
          <a:srcRect b="0" l="0" r="0" t="0"/>
          <a:stretch/>
        </p:blipFill>
        <p:spPr>
          <a:xfrm>
            <a:off x="2835275" y="273150"/>
            <a:ext cx="3473451" cy="4597201"/>
          </a:xfrm>
          <a:prstGeom prst="rect">
            <a:avLst/>
          </a:prstGeom>
          <a:noFill/>
          <a:ln>
            <a:noFill/>
          </a:ln>
        </p:spPr>
      </p:pic>
      <p:sp>
        <p:nvSpPr>
          <p:cNvPr id="1030" name="Google Shape;1030;p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39"/>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aphicFrame>
        <p:nvGraphicFramePr>
          <p:cNvPr id="1368" name="Google Shape;1368;p39"/>
          <p:cNvGraphicFramePr/>
          <p:nvPr/>
        </p:nvGraphicFramePr>
        <p:xfrm>
          <a:off x="1339875" y="11722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News </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Awesome Stories</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400" u="none" cap="none" strike="noStrike">
                        <a:solidFill>
                          <a:schemeClr val="dk1"/>
                        </a:solidFill>
                      </a:endParaRPr>
                    </a:p>
                    <a:p>
                      <a:pPr indent="0" lvl="0" marL="0" marR="0" rtl="0" algn="l">
                        <a:lnSpc>
                          <a:spcPct val="100000"/>
                        </a:lnSpc>
                        <a:spcBef>
                          <a:spcPts val="300"/>
                        </a:spcBef>
                        <a:spcAft>
                          <a:spcPts val="0"/>
                        </a:spcAft>
                        <a:buClr>
                          <a:srgbClr val="000000"/>
                        </a:buClr>
                        <a:buSzPts val="600"/>
                        <a:buFont typeface="Arial"/>
                        <a:buNone/>
                      </a:pPr>
                      <a:r>
                        <a:rPr lang="en" sz="600" u="none" cap="none" strike="noStrike">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400" u="none" cap="none" strike="noStrike">
                        <a:solidFill>
                          <a:schemeClr val="dk1"/>
                        </a:solidFill>
                      </a:endParaRPr>
                    </a:p>
                    <a:p>
                      <a:pPr indent="0" lvl="0" marL="0" marR="0" rtl="0" algn="l">
                        <a:lnSpc>
                          <a:spcPct val="100000"/>
                        </a:lnSpc>
                        <a:spcBef>
                          <a:spcPts val="300"/>
                        </a:spcBef>
                        <a:spcAft>
                          <a:spcPts val="0"/>
                        </a:spcAft>
                        <a:buClr>
                          <a:srgbClr val="000000"/>
                        </a:buClr>
                        <a:buSzPts val="600"/>
                        <a:buFont typeface="Arial"/>
                        <a:buNone/>
                      </a:pPr>
                      <a:r>
                        <a:rPr lang="en" sz="600" u="none" cap="none" strike="noStrike">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u="none" cap="none" strike="noStrike">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69" name="Google Shape;1369;p39"/>
          <p:cNvPicPr preferRelativeResize="0"/>
          <p:nvPr/>
        </p:nvPicPr>
        <p:blipFill rotWithShape="1">
          <a:blip r:embed="rId3">
            <a:alphaModFix/>
          </a:blip>
          <a:srcRect b="0" l="0" r="0" t="0"/>
          <a:stretch/>
        </p:blipFill>
        <p:spPr>
          <a:xfrm>
            <a:off x="4423587" y="4454425"/>
            <a:ext cx="296826" cy="296826"/>
          </a:xfrm>
          <a:prstGeom prst="rect">
            <a:avLst/>
          </a:prstGeom>
          <a:noFill/>
          <a:ln>
            <a:noFill/>
          </a:ln>
        </p:spPr>
      </p:pic>
      <p:sp>
        <p:nvSpPr>
          <p:cNvPr id="1370" name="Google Shape;1370;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Total # of Rows: Four</a:t>
            </a:r>
            <a:endParaRPr/>
          </a:p>
        </p:txBody>
      </p:sp>
      <p:pic>
        <p:nvPicPr>
          <p:cNvPr id="1371" name="Google Shape;1371;p39"/>
          <p:cNvPicPr preferRelativeResize="0"/>
          <p:nvPr/>
        </p:nvPicPr>
        <p:blipFill rotWithShape="1">
          <a:blip r:embed="rId4">
            <a:alphaModFix/>
          </a:blip>
          <a:srcRect b="0" l="0" r="0" t="0"/>
          <a:stretch/>
        </p:blipFill>
        <p:spPr>
          <a:xfrm>
            <a:off x="2023526" y="1958450"/>
            <a:ext cx="1095656" cy="973625"/>
          </a:xfrm>
          <a:prstGeom prst="rect">
            <a:avLst/>
          </a:prstGeom>
          <a:noFill/>
          <a:ln>
            <a:noFill/>
          </a:ln>
        </p:spPr>
      </p:pic>
      <p:pic>
        <p:nvPicPr>
          <p:cNvPr id="1372" name="Google Shape;1372;p39"/>
          <p:cNvPicPr preferRelativeResize="0"/>
          <p:nvPr/>
        </p:nvPicPr>
        <p:blipFill rotWithShape="1">
          <a:blip r:embed="rId5">
            <a:alphaModFix/>
          </a:blip>
          <a:srcRect b="0" l="0" r="0" t="0"/>
          <a:stretch/>
        </p:blipFill>
        <p:spPr>
          <a:xfrm>
            <a:off x="2124937" y="3278723"/>
            <a:ext cx="892825" cy="914777"/>
          </a:xfrm>
          <a:prstGeom prst="rect">
            <a:avLst/>
          </a:prstGeom>
          <a:noFill/>
          <a:ln>
            <a:noFill/>
          </a:ln>
        </p:spPr>
      </p:pic>
      <p:graphicFrame>
        <p:nvGraphicFramePr>
          <p:cNvPr id="1373" name="Google Shape;1373;p39"/>
          <p:cNvGraphicFramePr/>
          <p:nvPr/>
        </p:nvGraphicFramePr>
        <p:xfrm>
          <a:off x="1339875" y="1169963"/>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News </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23">
                  <a:txBody>
                    <a:bodyPr/>
                    <a:lstStyle/>
                    <a:p>
                      <a:pPr indent="0" lvl="0" marL="82296"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Awesome Stories</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1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15">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4" name="Google Shape;1374;p39"/>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p:txBody>
      </p:sp>
      <p:sp>
        <p:nvSpPr>
          <p:cNvPr id="1375" name="Google Shape;1375;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sp>
        <p:nvSpPr>
          <p:cNvPr id="1381" name="Google Shape;1381;p40"/>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aphicFrame>
        <p:nvGraphicFramePr>
          <p:cNvPr id="1382" name="Google Shape;1382;p40"/>
          <p:cNvGraphicFramePr/>
          <p:nvPr/>
        </p:nvGraphicFramePr>
        <p:xfrm>
          <a:off x="1339875" y="11722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News </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Awesome Stories</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400" u="none" cap="none" strike="noStrike">
                        <a:solidFill>
                          <a:schemeClr val="dk1"/>
                        </a:solidFill>
                      </a:endParaRPr>
                    </a:p>
                    <a:p>
                      <a:pPr indent="0" lvl="0" marL="0" marR="0" rtl="0" algn="l">
                        <a:lnSpc>
                          <a:spcPct val="100000"/>
                        </a:lnSpc>
                        <a:spcBef>
                          <a:spcPts val="300"/>
                        </a:spcBef>
                        <a:spcAft>
                          <a:spcPts val="0"/>
                        </a:spcAft>
                        <a:buClr>
                          <a:srgbClr val="000000"/>
                        </a:buClr>
                        <a:buSzPts val="600"/>
                        <a:buFont typeface="Arial"/>
                        <a:buNone/>
                      </a:pPr>
                      <a:r>
                        <a:rPr lang="en" sz="600" u="none" cap="none" strike="noStrike">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400" u="none" cap="none" strike="noStrike">
                        <a:solidFill>
                          <a:schemeClr val="dk1"/>
                        </a:solidFill>
                      </a:endParaRPr>
                    </a:p>
                    <a:p>
                      <a:pPr indent="0" lvl="0" marL="0" marR="0" rtl="0" algn="l">
                        <a:lnSpc>
                          <a:spcPct val="100000"/>
                        </a:lnSpc>
                        <a:spcBef>
                          <a:spcPts val="300"/>
                        </a:spcBef>
                        <a:spcAft>
                          <a:spcPts val="0"/>
                        </a:spcAft>
                        <a:buClr>
                          <a:srgbClr val="000000"/>
                        </a:buClr>
                        <a:buSzPts val="600"/>
                        <a:buFont typeface="Arial"/>
                        <a:buNone/>
                      </a:pPr>
                      <a:r>
                        <a:rPr lang="en" sz="600" u="none" cap="none" strike="noStrike">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u="none" cap="none" strike="noStrike">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83" name="Google Shape;1383;p40"/>
          <p:cNvPicPr preferRelativeResize="0"/>
          <p:nvPr/>
        </p:nvPicPr>
        <p:blipFill rotWithShape="1">
          <a:blip r:embed="rId3">
            <a:alphaModFix/>
          </a:blip>
          <a:srcRect b="0" l="0" r="0" t="0"/>
          <a:stretch/>
        </p:blipFill>
        <p:spPr>
          <a:xfrm>
            <a:off x="4423587" y="4454425"/>
            <a:ext cx="296826" cy="296826"/>
          </a:xfrm>
          <a:prstGeom prst="rect">
            <a:avLst/>
          </a:prstGeom>
          <a:noFill/>
          <a:ln>
            <a:noFill/>
          </a:ln>
        </p:spPr>
      </p:pic>
      <p:sp>
        <p:nvSpPr>
          <p:cNvPr id="1384" name="Google Shape;1384;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Total # of Columns: </a:t>
            </a:r>
            <a:r>
              <a:rPr lang="en">
                <a:solidFill>
                  <a:srgbClr val="FF00FF"/>
                </a:solidFill>
              </a:rPr>
              <a:t>Different for each row</a:t>
            </a:r>
            <a:endParaRPr>
              <a:solidFill>
                <a:srgbClr val="FF00FF"/>
              </a:solidFill>
            </a:endParaRPr>
          </a:p>
        </p:txBody>
      </p:sp>
      <p:pic>
        <p:nvPicPr>
          <p:cNvPr id="1385" name="Google Shape;1385;p40"/>
          <p:cNvPicPr preferRelativeResize="0"/>
          <p:nvPr/>
        </p:nvPicPr>
        <p:blipFill rotWithShape="1">
          <a:blip r:embed="rId4">
            <a:alphaModFix/>
          </a:blip>
          <a:srcRect b="0" l="0" r="0" t="0"/>
          <a:stretch/>
        </p:blipFill>
        <p:spPr>
          <a:xfrm>
            <a:off x="2023526" y="1958450"/>
            <a:ext cx="1095656" cy="973625"/>
          </a:xfrm>
          <a:prstGeom prst="rect">
            <a:avLst/>
          </a:prstGeom>
          <a:noFill/>
          <a:ln>
            <a:noFill/>
          </a:ln>
        </p:spPr>
      </p:pic>
      <p:pic>
        <p:nvPicPr>
          <p:cNvPr id="1386" name="Google Shape;1386;p40"/>
          <p:cNvPicPr preferRelativeResize="0"/>
          <p:nvPr/>
        </p:nvPicPr>
        <p:blipFill rotWithShape="1">
          <a:blip r:embed="rId5">
            <a:alphaModFix/>
          </a:blip>
          <a:srcRect b="0" l="0" r="0" t="0"/>
          <a:stretch/>
        </p:blipFill>
        <p:spPr>
          <a:xfrm>
            <a:off x="2124937" y="3278723"/>
            <a:ext cx="892825" cy="914777"/>
          </a:xfrm>
          <a:prstGeom prst="rect">
            <a:avLst/>
          </a:prstGeom>
          <a:noFill/>
          <a:ln>
            <a:noFill/>
          </a:ln>
        </p:spPr>
      </p:pic>
      <p:sp>
        <p:nvSpPr>
          <p:cNvPr id="1387" name="Google Shape;1387;p40"/>
          <p:cNvSpPr/>
          <p:nvPr/>
        </p:nvSpPr>
        <p:spPr>
          <a:xfrm>
            <a:off x="1706775" y="1388075"/>
            <a:ext cx="5730600" cy="3648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0"/>
          <p:cNvSpPr/>
          <p:nvPr/>
        </p:nvSpPr>
        <p:spPr>
          <a:xfrm>
            <a:off x="1706775" y="1832100"/>
            <a:ext cx="1743900" cy="11733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0"/>
          <p:cNvSpPr/>
          <p:nvPr/>
        </p:nvSpPr>
        <p:spPr>
          <a:xfrm>
            <a:off x="3562250" y="1799275"/>
            <a:ext cx="3875100" cy="12060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40"/>
          <p:cNvSpPr/>
          <p:nvPr/>
        </p:nvSpPr>
        <p:spPr>
          <a:xfrm>
            <a:off x="1706788" y="3159613"/>
            <a:ext cx="1743900" cy="11733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0"/>
          <p:cNvSpPr/>
          <p:nvPr/>
        </p:nvSpPr>
        <p:spPr>
          <a:xfrm>
            <a:off x="3562263" y="3126788"/>
            <a:ext cx="3875100" cy="12060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0"/>
          <p:cNvSpPr/>
          <p:nvPr/>
        </p:nvSpPr>
        <p:spPr>
          <a:xfrm>
            <a:off x="1706700" y="4442388"/>
            <a:ext cx="5730600" cy="3648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40"/>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2</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2</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p:txBody>
      </p:sp>
      <p:sp>
        <p:nvSpPr>
          <p:cNvPr id="1394" name="Google Shape;139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Level Up!</a:t>
            </a:r>
            <a:endParaRPr/>
          </a:p>
        </p:txBody>
      </p:sp>
      <p:sp>
        <p:nvSpPr>
          <p:cNvPr id="1400" name="Google Shape;1400;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Now for another…</a:t>
            </a:r>
            <a:endParaRPr/>
          </a:p>
        </p:txBody>
      </p:sp>
      <p:pic>
        <p:nvPicPr>
          <p:cNvPr id="1401" name="Google Shape;1401;p41"/>
          <p:cNvPicPr preferRelativeResize="0"/>
          <p:nvPr/>
        </p:nvPicPr>
        <p:blipFill rotWithShape="1">
          <a:blip r:embed="rId3">
            <a:alphaModFix/>
          </a:blip>
          <a:srcRect b="0" l="0" r="0" t="0"/>
          <a:stretch/>
        </p:blipFill>
        <p:spPr>
          <a:xfrm>
            <a:off x="2644150" y="1254125"/>
            <a:ext cx="4463844" cy="3571075"/>
          </a:xfrm>
          <a:prstGeom prst="rect">
            <a:avLst/>
          </a:prstGeom>
          <a:noFill/>
          <a:ln>
            <a:noFill/>
          </a:ln>
        </p:spPr>
      </p:pic>
      <p:sp>
        <p:nvSpPr>
          <p:cNvPr id="1402" name="Google Shape;1402;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How Many Rows and Columns?</a:t>
            </a:r>
            <a:endParaRPr/>
          </a:p>
        </p:txBody>
      </p:sp>
      <p:graphicFrame>
        <p:nvGraphicFramePr>
          <p:cNvPr id="1408" name="Google Shape;1408;p42"/>
          <p:cNvGraphicFramePr/>
          <p:nvPr/>
        </p:nvGraphicFramePr>
        <p:xfrm>
          <a:off x="1339875" y="11722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u="none" cap="none" strike="noStrike">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09" name="Google Shape;1409;p42"/>
          <p:cNvPicPr preferRelativeResize="0"/>
          <p:nvPr/>
        </p:nvPicPr>
        <p:blipFill rotWithShape="1">
          <a:blip r:embed="rId3">
            <a:alphaModFix/>
          </a:blip>
          <a:srcRect b="0" l="0" r="0" t="0"/>
          <a:stretch/>
        </p:blipFill>
        <p:spPr>
          <a:xfrm>
            <a:off x="4423587" y="4454425"/>
            <a:ext cx="296826" cy="296826"/>
          </a:xfrm>
          <a:prstGeom prst="rect">
            <a:avLst/>
          </a:prstGeom>
          <a:noFill/>
          <a:ln>
            <a:noFill/>
          </a:ln>
        </p:spPr>
      </p:pic>
      <p:pic>
        <p:nvPicPr>
          <p:cNvPr id="1410" name="Google Shape;1410;p42"/>
          <p:cNvPicPr preferRelativeResize="0"/>
          <p:nvPr/>
        </p:nvPicPr>
        <p:blipFill rotWithShape="1">
          <a:blip r:embed="rId4">
            <a:alphaModFix/>
          </a:blip>
          <a:srcRect b="0" l="0" r="0" t="0"/>
          <a:stretch/>
        </p:blipFill>
        <p:spPr>
          <a:xfrm>
            <a:off x="1955925" y="2058676"/>
            <a:ext cx="1206582" cy="928000"/>
          </a:xfrm>
          <a:prstGeom prst="rect">
            <a:avLst/>
          </a:prstGeom>
          <a:noFill/>
          <a:ln>
            <a:noFill/>
          </a:ln>
        </p:spPr>
      </p:pic>
      <p:pic>
        <p:nvPicPr>
          <p:cNvPr id="1411" name="Google Shape;1411;p42"/>
          <p:cNvPicPr preferRelativeResize="0"/>
          <p:nvPr/>
        </p:nvPicPr>
        <p:blipFill rotWithShape="1">
          <a:blip r:embed="rId5">
            <a:alphaModFix/>
          </a:blip>
          <a:srcRect b="0" l="0" r="0" t="0"/>
          <a:stretch/>
        </p:blipFill>
        <p:spPr>
          <a:xfrm>
            <a:off x="3963701" y="1773075"/>
            <a:ext cx="1080550" cy="1260376"/>
          </a:xfrm>
          <a:prstGeom prst="rect">
            <a:avLst/>
          </a:prstGeom>
          <a:noFill/>
          <a:ln>
            <a:noFill/>
          </a:ln>
        </p:spPr>
      </p:pic>
      <p:pic>
        <p:nvPicPr>
          <p:cNvPr id="1412" name="Google Shape;1412;p42"/>
          <p:cNvPicPr preferRelativeResize="0"/>
          <p:nvPr/>
        </p:nvPicPr>
        <p:blipFill rotWithShape="1">
          <a:blip r:embed="rId6">
            <a:alphaModFix/>
          </a:blip>
          <a:srcRect b="0" l="0" r="0" t="0"/>
          <a:stretch/>
        </p:blipFill>
        <p:spPr>
          <a:xfrm>
            <a:off x="6103949" y="1978500"/>
            <a:ext cx="927976" cy="928001"/>
          </a:xfrm>
          <a:prstGeom prst="rect">
            <a:avLst/>
          </a:prstGeom>
          <a:noFill/>
          <a:ln>
            <a:noFill/>
          </a:ln>
        </p:spPr>
      </p:pic>
      <p:sp>
        <p:nvSpPr>
          <p:cNvPr id="1413" name="Google Shape;1413;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Total # of Rows: Four</a:t>
            </a:r>
            <a:endParaRPr/>
          </a:p>
        </p:txBody>
      </p:sp>
      <p:graphicFrame>
        <p:nvGraphicFramePr>
          <p:cNvPr id="1419" name="Google Shape;1419;p43"/>
          <p:cNvGraphicFramePr/>
          <p:nvPr/>
        </p:nvGraphicFramePr>
        <p:xfrm>
          <a:off x="1339875" y="11722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u="none" cap="none" strike="noStrike">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20" name="Google Shape;1420;p43"/>
          <p:cNvPicPr preferRelativeResize="0"/>
          <p:nvPr/>
        </p:nvPicPr>
        <p:blipFill rotWithShape="1">
          <a:blip r:embed="rId3">
            <a:alphaModFix/>
          </a:blip>
          <a:srcRect b="0" l="0" r="0" t="0"/>
          <a:stretch/>
        </p:blipFill>
        <p:spPr>
          <a:xfrm>
            <a:off x="4423587" y="4454425"/>
            <a:ext cx="296826" cy="296826"/>
          </a:xfrm>
          <a:prstGeom prst="rect">
            <a:avLst/>
          </a:prstGeom>
          <a:noFill/>
          <a:ln>
            <a:noFill/>
          </a:ln>
        </p:spPr>
      </p:pic>
      <p:pic>
        <p:nvPicPr>
          <p:cNvPr id="1421" name="Google Shape;1421;p43"/>
          <p:cNvPicPr preferRelativeResize="0"/>
          <p:nvPr/>
        </p:nvPicPr>
        <p:blipFill rotWithShape="1">
          <a:blip r:embed="rId4">
            <a:alphaModFix/>
          </a:blip>
          <a:srcRect b="0" l="0" r="0" t="0"/>
          <a:stretch/>
        </p:blipFill>
        <p:spPr>
          <a:xfrm>
            <a:off x="1955925" y="2058676"/>
            <a:ext cx="1206582" cy="928000"/>
          </a:xfrm>
          <a:prstGeom prst="rect">
            <a:avLst/>
          </a:prstGeom>
          <a:noFill/>
          <a:ln>
            <a:noFill/>
          </a:ln>
        </p:spPr>
      </p:pic>
      <p:pic>
        <p:nvPicPr>
          <p:cNvPr id="1422" name="Google Shape;1422;p43"/>
          <p:cNvPicPr preferRelativeResize="0"/>
          <p:nvPr/>
        </p:nvPicPr>
        <p:blipFill rotWithShape="1">
          <a:blip r:embed="rId5">
            <a:alphaModFix/>
          </a:blip>
          <a:srcRect b="0" l="0" r="0" t="0"/>
          <a:stretch/>
        </p:blipFill>
        <p:spPr>
          <a:xfrm>
            <a:off x="3963701" y="1773075"/>
            <a:ext cx="1080550" cy="1260376"/>
          </a:xfrm>
          <a:prstGeom prst="rect">
            <a:avLst/>
          </a:prstGeom>
          <a:noFill/>
          <a:ln>
            <a:noFill/>
          </a:ln>
        </p:spPr>
      </p:pic>
      <p:pic>
        <p:nvPicPr>
          <p:cNvPr id="1423" name="Google Shape;1423;p43"/>
          <p:cNvPicPr preferRelativeResize="0"/>
          <p:nvPr/>
        </p:nvPicPr>
        <p:blipFill rotWithShape="1">
          <a:blip r:embed="rId6">
            <a:alphaModFix/>
          </a:blip>
          <a:srcRect b="0" l="0" r="0" t="0"/>
          <a:stretch/>
        </p:blipFill>
        <p:spPr>
          <a:xfrm>
            <a:off x="6103949" y="1978500"/>
            <a:ext cx="927976" cy="928001"/>
          </a:xfrm>
          <a:prstGeom prst="rect">
            <a:avLst/>
          </a:prstGeom>
          <a:noFill/>
          <a:ln>
            <a:noFill/>
          </a:ln>
        </p:spPr>
      </p:pic>
      <p:graphicFrame>
        <p:nvGraphicFramePr>
          <p:cNvPr id="1424" name="Google Shape;1424;p43"/>
          <p:cNvGraphicFramePr/>
          <p:nvPr/>
        </p:nvGraphicFramePr>
        <p:xfrm>
          <a:off x="1339875" y="1170763"/>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gridSpan="25"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4101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gridSpan="25" row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r>
              <a:tr h="3650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25" name="Google Shape;1425;p43"/>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p:txBody>
      </p:sp>
      <p:sp>
        <p:nvSpPr>
          <p:cNvPr id="1426" name="Google Shape;1426;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graphicFrame>
        <p:nvGraphicFramePr>
          <p:cNvPr id="1431" name="Google Shape;1431;p44"/>
          <p:cNvGraphicFramePr/>
          <p:nvPr/>
        </p:nvGraphicFramePr>
        <p:xfrm>
          <a:off x="1339875" y="11722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u="none" cap="none" strike="noStrike">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32" name="Google Shape;14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33" name="Google Shape;1433;p44"/>
          <p:cNvPicPr preferRelativeResize="0"/>
          <p:nvPr/>
        </p:nvPicPr>
        <p:blipFill rotWithShape="1">
          <a:blip r:embed="rId3">
            <a:alphaModFix/>
          </a:blip>
          <a:srcRect b="0" l="0" r="0" t="0"/>
          <a:stretch/>
        </p:blipFill>
        <p:spPr>
          <a:xfrm>
            <a:off x="4423587" y="4454425"/>
            <a:ext cx="296826" cy="296826"/>
          </a:xfrm>
          <a:prstGeom prst="rect">
            <a:avLst/>
          </a:prstGeom>
          <a:noFill/>
          <a:ln>
            <a:noFill/>
          </a:ln>
        </p:spPr>
      </p:pic>
      <p:pic>
        <p:nvPicPr>
          <p:cNvPr id="1434" name="Google Shape;1434;p44"/>
          <p:cNvPicPr preferRelativeResize="0"/>
          <p:nvPr/>
        </p:nvPicPr>
        <p:blipFill rotWithShape="1">
          <a:blip r:embed="rId4">
            <a:alphaModFix/>
          </a:blip>
          <a:srcRect b="0" l="0" r="0" t="0"/>
          <a:stretch/>
        </p:blipFill>
        <p:spPr>
          <a:xfrm>
            <a:off x="1955925" y="2058676"/>
            <a:ext cx="1206582" cy="928000"/>
          </a:xfrm>
          <a:prstGeom prst="rect">
            <a:avLst/>
          </a:prstGeom>
          <a:noFill/>
          <a:ln>
            <a:noFill/>
          </a:ln>
        </p:spPr>
      </p:pic>
      <p:pic>
        <p:nvPicPr>
          <p:cNvPr id="1435" name="Google Shape;1435;p44"/>
          <p:cNvPicPr preferRelativeResize="0"/>
          <p:nvPr/>
        </p:nvPicPr>
        <p:blipFill rotWithShape="1">
          <a:blip r:embed="rId5">
            <a:alphaModFix/>
          </a:blip>
          <a:srcRect b="0" l="0" r="0" t="0"/>
          <a:stretch/>
        </p:blipFill>
        <p:spPr>
          <a:xfrm>
            <a:off x="3963701" y="1773075"/>
            <a:ext cx="1080550" cy="1260376"/>
          </a:xfrm>
          <a:prstGeom prst="rect">
            <a:avLst/>
          </a:prstGeom>
          <a:noFill/>
          <a:ln>
            <a:noFill/>
          </a:ln>
        </p:spPr>
      </p:pic>
      <p:pic>
        <p:nvPicPr>
          <p:cNvPr id="1436" name="Google Shape;1436;p44"/>
          <p:cNvPicPr preferRelativeResize="0"/>
          <p:nvPr/>
        </p:nvPicPr>
        <p:blipFill rotWithShape="1">
          <a:blip r:embed="rId6">
            <a:alphaModFix/>
          </a:blip>
          <a:srcRect b="0" l="0" r="0" t="0"/>
          <a:stretch/>
        </p:blipFill>
        <p:spPr>
          <a:xfrm>
            <a:off x="6103949" y="1978500"/>
            <a:ext cx="927976" cy="928001"/>
          </a:xfrm>
          <a:prstGeom prst="rect">
            <a:avLst/>
          </a:prstGeom>
          <a:noFill/>
          <a:ln>
            <a:noFill/>
          </a:ln>
        </p:spPr>
      </p:pic>
      <p:sp>
        <p:nvSpPr>
          <p:cNvPr id="1437" name="Google Shape;1437;p44"/>
          <p:cNvSpPr/>
          <p:nvPr/>
        </p:nvSpPr>
        <p:spPr>
          <a:xfrm>
            <a:off x="1339875" y="1827225"/>
            <a:ext cx="2102400" cy="17739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44"/>
          <p:cNvSpPr/>
          <p:nvPr/>
        </p:nvSpPr>
        <p:spPr>
          <a:xfrm>
            <a:off x="5693175" y="1820125"/>
            <a:ext cx="2102400" cy="17739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44"/>
          <p:cNvSpPr/>
          <p:nvPr/>
        </p:nvSpPr>
        <p:spPr>
          <a:xfrm>
            <a:off x="3699975" y="1820125"/>
            <a:ext cx="1743900" cy="17739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44"/>
          <p:cNvSpPr/>
          <p:nvPr/>
        </p:nvSpPr>
        <p:spPr>
          <a:xfrm>
            <a:off x="1348275" y="1386650"/>
            <a:ext cx="6464100" cy="3648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44"/>
          <p:cNvSpPr/>
          <p:nvPr/>
        </p:nvSpPr>
        <p:spPr>
          <a:xfrm>
            <a:off x="1339875" y="3714125"/>
            <a:ext cx="6464100" cy="5889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44"/>
          <p:cNvSpPr/>
          <p:nvPr/>
        </p:nvSpPr>
        <p:spPr>
          <a:xfrm>
            <a:off x="1339875" y="4404325"/>
            <a:ext cx="6464100" cy="3648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44"/>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3</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p:txBody>
      </p:sp>
      <p:sp>
        <p:nvSpPr>
          <p:cNvPr id="1444" name="Google Shape;1444;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You Try!</a:t>
            </a:r>
            <a:endParaRPr/>
          </a:p>
        </p:txBody>
      </p:sp>
      <p:graphicFrame>
        <p:nvGraphicFramePr>
          <p:cNvPr id="1450" name="Google Shape;1450;p45"/>
          <p:cNvGraphicFramePr/>
          <p:nvPr/>
        </p:nvGraphicFramePr>
        <p:xfrm>
          <a:off x="1339875" y="11722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Reprehenderit in voluptate velit esse cillum dolore eu fugiat nulla pariatur.</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u="none" cap="none" strike="noStrike">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51" name="Google Shape;1451;p45"/>
          <p:cNvPicPr preferRelativeResize="0"/>
          <p:nvPr/>
        </p:nvPicPr>
        <p:blipFill rotWithShape="1">
          <a:blip r:embed="rId3">
            <a:alphaModFix/>
          </a:blip>
          <a:srcRect b="0" l="0" r="0" t="0"/>
          <a:stretch/>
        </p:blipFill>
        <p:spPr>
          <a:xfrm>
            <a:off x="4423587" y="4454425"/>
            <a:ext cx="296826" cy="296826"/>
          </a:xfrm>
          <a:prstGeom prst="rect">
            <a:avLst/>
          </a:prstGeom>
          <a:noFill/>
          <a:ln>
            <a:noFill/>
          </a:ln>
        </p:spPr>
      </p:pic>
      <p:pic>
        <p:nvPicPr>
          <p:cNvPr id="1452" name="Google Shape;1452;p45"/>
          <p:cNvPicPr preferRelativeResize="0"/>
          <p:nvPr/>
        </p:nvPicPr>
        <p:blipFill rotWithShape="1">
          <a:blip r:embed="rId4">
            <a:alphaModFix/>
          </a:blip>
          <a:srcRect b="0" l="0" r="0" t="0"/>
          <a:stretch/>
        </p:blipFill>
        <p:spPr>
          <a:xfrm>
            <a:off x="1955925" y="2058676"/>
            <a:ext cx="1206582" cy="928000"/>
          </a:xfrm>
          <a:prstGeom prst="rect">
            <a:avLst/>
          </a:prstGeom>
          <a:noFill/>
          <a:ln>
            <a:noFill/>
          </a:ln>
        </p:spPr>
      </p:pic>
      <p:pic>
        <p:nvPicPr>
          <p:cNvPr id="1453" name="Google Shape;1453;p45"/>
          <p:cNvPicPr preferRelativeResize="0"/>
          <p:nvPr/>
        </p:nvPicPr>
        <p:blipFill rotWithShape="1">
          <a:blip r:embed="rId5">
            <a:alphaModFix/>
          </a:blip>
          <a:srcRect b="0" l="0" r="0" t="0"/>
          <a:stretch/>
        </p:blipFill>
        <p:spPr>
          <a:xfrm>
            <a:off x="3963701" y="1773075"/>
            <a:ext cx="1080550" cy="1260376"/>
          </a:xfrm>
          <a:prstGeom prst="rect">
            <a:avLst/>
          </a:prstGeom>
          <a:noFill/>
          <a:ln>
            <a:noFill/>
          </a:ln>
        </p:spPr>
      </p:pic>
      <p:pic>
        <p:nvPicPr>
          <p:cNvPr id="1454" name="Google Shape;1454;p45"/>
          <p:cNvPicPr preferRelativeResize="0"/>
          <p:nvPr/>
        </p:nvPicPr>
        <p:blipFill rotWithShape="1">
          <a:blip r:embed="rId6">
            <a:alphaModFix/>
          </a:blip>
          <a:srcRect b="0" l="0" r="0" t="0"/>
          <a:stretch/>
        </p:blipFill>
        <p:spPr>
          <a:xfrm>
            <a:off x="6103949" y="1978500"/>
            <a:ext cx="927976" cy="928001"/>
          </a:xfrm>
          <a:prstGeom prst="rect">
            <a:avLst/>
          </a:prstGeom>
          <a:noFill/>
          <a:ln>
            <a:noFill/>
          </a:ln>
        </p:spPr>
      </p:pic>
      <p:sp>
        <p:nvSpPr>
          <p:cNvPr id="1455" name="Google Shape;145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Level Up!</a:t>
            </a:r>
            <a:endParaRPr/>
          </a:p>
        </p:txBody>
      </p:sp>
      <p:sp>
        <p:nvSpPr>
          <p:cNvPr id="1461" name="Google Shape;146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This final one is tricky.</a:t>
            </a:r>
            <a:endParaRPr/>
          </a:p>
        </p:txBody>
      </p:sp>
      <p:pic>
        <p:nvPicPr>
          <p:cNvPr id="1462" name="Google Shape;1462;p46"/>
          <p:cNvPicPr preferRelativeResize="0"/>
          <p:nvPr/>
        </p:nvPicPr>
        <p:blipFill rotWithShape="1">
          <a:blip r:embed="rId3">
            <a:alphaModFix/>
          </a:blip>
          <a:srcRect b="0" l="0" r="0" t="0"/>
          <a:stretch/>
        </p:blipFill>
        <p:spPr>
          <a:xfrm>
            <a:off x="2644150" y="1254125"/>
            <a:ext cx="4463844" cy="3571075"/>
          </a:xfrm>
          <a:prstGeom prst="rect">
            <a:avLst/>
          </a:prstGeom>
          <a:noFill/>
          <a:ln>
            <a:noFill/>
          </a:ln>
        </p:spPr>
      </p:pic>
      <p:sp>
        <p:nvSpPr>
          <p:cNvPr id="1463" name="Google Shape;1463;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How Many Rows and Columns?</a:t>
            </a:r>
            <a:endParaRPr/>
          </a:p>
        </p:txBody>
      </p:sp>
      <p:graphicFrame>
        <p:nvGraphicFramePr>
          <p:cNvPr id="1469" name="Google Shape;1469;p47"/>
          <p:cNvGraphicFramePr/>
          <p:nvPr/>
        </p:nvGraphicFramePr>
        <p:xfrm>
          <a:off x="1339875" y="8674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       Awesome Photos</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ctr">
                        <a:lnSpc>
                          <a:spcPct val="100000"/>
                        </a:lnSpc>
                        <a:spcBef>
                          <a:spcPts val="0"/>
                        </a:spcBef>
                        <a:spcAft>
                          <a:spcPts val="0"/>
                        </a:spcAft>
                        <a:buClr>
                          <a:schemeClr val="dk1"/>
                        </a:buClr>
                        <a:buSzPts val="1100"/>
                        <a:buFont typeface="Arial"/>
                        <a:buNone/>
                      </a:pPr>
                      <a:r>
                        <a:rPr lang="en" sz="800" u="none" cap="none" strike="noStrike">
                          <a:solidFill>
                            <a:schemeClr val="dk1"/>
                          </a:solidFill>
                          <a:highlight>
                            <a:srgbClr val="FFFFFF"/>
                          </a:highlight>
                        </a:rPr>
                        <a:t>Click to view photo</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70" name="Google Shape;1470;p47"/>
          <p:cNvPicPr preferRelativeResize="0"/>
          <p:nvPr/>
        </p:nvPicPr>
        <p:blipFill rotWithShape="1">
          <a:blip r:embed="rId3">
            <a:alphaModFix/>
          </a:blip>
          <a:srcRect b="0" l="0" r="0" t="0"/>
          <a:stretch/>
        </p:blipFill>
        <p:spPr>
          <a:xfrm>
            <a:off x="4423587" y="4378225"/>
            <a:ext cx="296826" cy="296826"/>
          </a:xfrm>
          <a:prstGeom prst="rect">
            <a:avLst/>
          </a:prstGeom>
          <a:noFill/>
          <a:ln>
            <a:noFill/>
          </a:ln>
        </p:spPr>
      </p:pic>
      <p:sp>
        <p:nvSpPr>
          <p:cNvPr id="1471" name="Google Shape;1471;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Google Shape;1476;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Level Up!</a:t>
            </a:r>
            <a:endParaRPr/>
          </a:p>
        </p:txBody>
      </p:sp>
      <p:sp>
        <p:nvSpPr>
          <p:cNvPr id="1477" name="Google Shape;1477;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Didn’t quite work, right? For this one, we need </a:t>
            </a:r>
            <a:r>
              <a:rPr b="1" lang="en"/>
              <a:t>sub-rows</a:t>
            </a:r>
            <a:r>
              <a:rPr lang="en"/>
              <a:t> and </a:t>
            </a:r>
            <a:r>
              <a:rPr b="1" lang="en"/>
              <a:t>sub-columns.</a:t>
            </a:r>
            <a:endParaRPr/>
          </a:p>
        </p:txBody>
      </p:sp>
      <p:pic>
        <p:nvPicPr>
          <p:cNvPr id="1478" name="Google Shape;1478;p48"/>
          <p:cNvPicPr preferRelativeResize="0"/>
          <p:nvPr/>
        </p:nvPicPr>
        <p:blipFill rotWithShape="1">
          <a:blip r:embed="rId3">
            <a:alphaModFix/>
          </a:blip>
          <a:srcRect b="0" l="0" r="0" t="0"/>
          <a:stretch/>
        </p:blipFill>
        <p:spPr>
          <a:xfrm>
            <a:off x="2644150" y="1254125"/>
            <a:ext cx="4463844" cy="3571075"/>
          </a:xfrm>
          <a:prstGeom prst="rect">
            <a:avLst/>
          </a:prstGeom>
          <a:noFill/>
          <a:ln>
            <a:noFill/>
          </a:ln>
        </p:spPr>
      </p:pic>
      <p:sp>
        <p:nvSpPr>
          <p:cNvPr id="1479" name="Google Shape;1479;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pic>
        <p:nvPicPr>
          <p:cNvPr id="1035" name="Google Shape;1035;p4"/>
          <p:cNvPicPr preferRelativeResize="0"/>
          <p:nvPr/>
        </p:nvPicPr>
        <p:blipFill rotWithShape="1">
          <a:blip r:embed="rId3">
            <a:alphaModFix/>
          </a:blip>
          <a:srcRect b="0" l="0" r="0" t="0"/>
          <a:stretch/>
        </p:blipFill>
        <p:spPr>
          <a:xfrm>
            <a:off x="1548437" y="309225"/>
            <a:ext cx="6047125" cy="4535349"/>
          </a:xfrm>
          <a:prstGeom prst="rect">
            <a:avLst/>
          </a:prstGeom>
          <a:noFill/>
          <a:ln>
            <a:noFill/>
          </a:ln>
        </p:spPr>
      </p:pic>
      <p:sp>
        <p:nvSpPr>
          <p:cNvPr id="1036" name="Google Shape;1036;p4"/>
          <p:cNvSpPr txBox="1"/>
          <p:nvPr/>
        </p:nvSpPr>
        <p:spPr>
          <a:xfrm>
            <a:off x="5090650" y="653025"/>
            <a:ext cx="1943100" cy="8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Roboto"/>
                <a:ea typeface="Roboto"/>
                <a:cs typeface="Roboto"/>
                <a:sym typeface="Roboto"/>
              </a:rPr>
              <a:t>It’s all going to be okay!</a:t>
            </a:r>
            <a:endParaRPr b="1" i="0" sz="2400" u="none" cap="none" strike="noStrike">
              <a:solidFill>
                <a:srgbClr val="000000"/>
              </a:solidFill>
              <a:latin typeface="Roboto"/>
              <a:ea typeface="Roboto"/>
              <a:cs typeface="Roboto"/>
              <a:sym typeface="Roboto"/>
            </a:endParaRPr>
          </a:p>
        </p:txBody>
      </p:sp>
      <p:sp>
        <p:nvSpPr>
          <p:cNvPr id="1037" name="Google Shape;1037;p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3" name="Shape 1483"/>
        <p:cNvGrpSpPr/>
        <p:nvPr/>
      </p:nvGrpSpPr>
      <p:grpSpPr>
        <a:xfrm>
          <a:off x="0" y="0"/>
          <a:ext cx="0" cy="0"/>
          <a:chOff x="0" y="0"/>
          <a:chExt cx="0" cy="0"/>
        </a:xfrm>
      </p:grpSpPr>
      <p:sp>
        <p:nvSpPr>
          <p:cNvPr id="1484" name="Google Shape;148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Total # of Rows: Four</a:t>
            </a:r>
            <a:endParaRPr/>
          </a:p>
        </p:txBody>
      </p:sp>
      <p:graphicFrame>
        <p:nvGraphicFramePr>
          <p:cNvPr id="1485" name="Google Shape;1485;p49"/>
          <p:cNvGraphicFramePr/>
          <p:nvPr/>
        </p:nvGraphicFramePr>
        <p:xfrm>
          <a:off x="1339875" y="8674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       Awesome Photos</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highlight>
                            <a:srgbClr val="FFFFFF"/>
                          </a:highlight>
                        </a:rPr>
                        <a:t>Click to view photo</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86" name="Google Shape;1486;p49"/>
          <p:cNvPicPr preferRelativeResize="0"/>
          <p:nvPr/>
        </p:nvPicPr>
        <p:blipFill rotWithShape="1">
          <a:blip r:embed="rId3">
            <a:alphaModFix/>
          </a:blip>
          <a:srcRect b="0" l="0" r="0" t="0"/>
          <a:stretch/>
        </p:blipFill>
        <p:spPr>
          <a:xfrm>
            <a:off x="4423587" y="4378225"/>
            <a:ext cx="296826" cy="296826"/>
          </a:xfrm>
          <a:prstGeom prst="rect">
            <a:avLst/>
          </a:prstGeom>
          <a:noFill/>
          <a:ln>
            <a:noFill/>
          </a:ln>
        </p:spPr>
      </p:pic>
      <p:graphicFrame>
        <p:nvGraphicFramePr>
          <p:cNvPr id="1487" name="Google Shape;1487;p49"/>
          <p:cNvGraphicFramePr/>
          <p:nvPr/>
        </p:nvGraphicFramePr>
        <p:xfrm>
          <a:off x="1339875" y="867388"/>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182880" marR="0" rtl="0" algn="l">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gridSpan="25"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5834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81012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15">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gridSpan="7">
                  <a:txBody>
                    <a:bodyPr/>
                    <a:lstStyle/>
                    <a:p>
                      <a:pPr indent="0" lvl="0" marL="0" marR="0" rtl="0" algn="ctr">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254"/>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88" name="Google Shape;1488;p49"/>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r>
              <a:rPr b="1" i="0" lang="en" sz="1400" u="none" cap="none" strike="noStrike">
                <a:solidFill>
                  <a:schemeClr val="dk1"/>
                </a:solidFill>
                <a:latin typeface="Roboto"/>
                <a:ea typeface="Roboto"/>
                <a:cs typeface="Roboto"/>
                <a:sym typeface="Roboto"/>
              </a:rPr>
              <a:t>*</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p:txBody>
      </p:sp>
      <p:sp>
        <p:nvSpPr>
          <p:cNvPr id="1489" name="Google Shape;1489;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Total # of Column: </a:t>
            </a:r>
            <a:r>
              <a:rPr lang="en">
                <a:solidFill>
                  <a:srgbClr val="FF00FF"/>
                </a:solidFill>
              </a:rPr>
              <a:t>Different for each row </a:t>
            </a:r>
            <a:endParaRPr>
              <a:solidFill>
                <a:srgbClr val="FF00FF"/>
              </a:solidFill>
            </a:endParaRPr>
          </a:p>
        </p:txBody>
      </p:sp>
      <p:graphicFrame>
        <p:nvGraphicFramePr>
          <p:cNvPr id="1495" name="Google Shape;1495;p50"/>
          <p:cNvGraphicFramePr/>
          <p:nvPr/>
        </p:nvGraphicFramePr>
        <p:xfrm>
          <a:off x="1339875" y="8674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       Awesome Photos</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highlight>
                            <a:srgbClr val="FFFFFF"/>
                          </a:highlight>
                        </a:rPr>
                        <a:t>Click to view photo</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96" name="Google Shape;1496;p50"/>
          <p:cNvPicPr preferRelativeResize="0"/>
          <p:nvPr/>
        </p:nvPicPr>
        <p:blipFill rotWithShape="1">
          <a:blip r:embed="rId3">
            <a:alphaModFix/>
          </a:blip>
          <a:srcRect b="0" l="0" r="0" t="0"/>
          <a:stretch/>
        </p:blipFill>
        <p:spPr>
          <a:xfrm>
            <a:off x="4423587" y="4378225"/>
            <a:ext cx="296826" cy="296826"/>
          </a:xfrm>
          <a:prstGeom prst="rect">
            <a:avLst/>
          </a:prstGeom>
          <a:noFill/>
          <a:ln>
            <a:noFill/>
          </a:ln>
        </p:spPr>
      </p:pic>
      <p:sp>
        <p:nvSpPr>
          <p:cNvPr id="1497" name="Google Shape;1497;p50"/>
          <p:cNvSpPr/>
          <p:nvPr/>
        </p:nvSpPr>
        <p:spPr>
          <a:xfrm>
            <a:off x="1706775" y="1523850"/>
            <a:ext cx="3737100" cy="26871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50"/>
          <p:cNvSpPr/>
          <p:nvPr/>
        </p:nvSpPr>
        <p:spPr>
          <a:xfrm>
            <a:off x="5693175" y="1523850"/>
            <a:ext cx="1743900" cy="26871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50"/>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2</a:t>
            </a:r>
            <a:endParaRPr b="1" i="0" sz="14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p:txBody>
      </p:sp>
      <p:sp>
        <p:nvSpPr>
          <p:cNvPr id="1500" name="Google Shape;1500;p50"/>
          <p:cNvSpPr/>
          <p:nvPr/>
        </p:nvSpPr>
        <p:spPr>
          <a:xfrm>
            <a:off x="1706775" y="1083275"/>
            <a:ext cx="5730300" cy="3405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50"/>
          <p:cNvSpPr/>
          <p:nvPr/>
        </p:nvSpPr>
        <p:spPr>
          <a:xfrm>
            <a:off x="1706775" y="4311025"/>
            <a:ext cx="5730300" cy="3837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Google Shape;1507;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Total # of Sub-Rows: Four</a:t>
            </a:r>
            <a:endParaRPr/>
          </a:p>
        </p:txBody>
      </p:sp>
      <p:graphicFrame>
        <p:nvGraphicFramePr>
          <p:cNvPr id="1508" name="Google Shape;1508;p51"/>
          <p:cNvGraphicFramePr/>
          <p:nvPr/>
        </p:nvGraphicFramePr>
        <p:xfrm>
          <a:off x="1339875" y="8674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       Awesome Photos</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highlight>
                            <a:srgbClr val="FFFFFF"/>
                          </a:highlight>
                        </a:rPr>
                        <a:t>Click to view photo</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09" name="Google Shape;1509;p51"/>
          <p:cNvPicPr preferRelativeResize="0"/>
          <p:nvPr/>
        </p:nvPicPr>
        <p:blipFill rotWithShape="1">
          <a:blip r:embed="rId3">
            <a:alphaModFix/>
          </a:blip>
          <a:srcRect b="0" l="0" r="0" t="0"/>
          <a:stretch/>
        </p:blipFill>
        <p:spPr>
          <a:xfrm>
            <a:off x="4423587" y="4378225"/>
            <a:ext cx="296826" cy="296826"/>
          </a:xfrm>
          <a:prstGeom prst="rect">
            <a:avLst/>
          </a:prstGeom>
          <a:noFill/>
          <a:ln>
            <a:noFill/>
          </a:ln>
        </p:spPr>
      </p:pic>
      <p:sp>
        <p:nvSpPr>
          <p:cNvPr id="1510" name="Google Shape;1510;p51"/>
          <p:cNvSpPr/>
          <p:nvPr/>
        </p:nvSpPr>
        <p:spPr>
          <a:xfrm>
            <a:off x="5693175" y="1523850"/>
            <a:ext cx="1743900" cy="583500"/>
          </a:xfrm>
          <a:prstGeom prst="rect">
            <a:avLst/>
          </a:prstGeom>
          <a:solidFill>
            <a:srgbClr val="14F9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51"/>
          <p:cNvSpPr/>
          <p:nvPr/>
        </p:nvSpPr>
        <p:spPr>
          <a:xfrm>
            <a:off x="5693175" y="2320600"/>
            <a:ext cx="1743900" cy="583500"/>
          </a:xfrm>
          <a:prstGeom prst="rect">
            <a:avLst/>
          </a:prstGeom>
          <a:solidFill>
            <a:srgbClr val="14F9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51"/>
          <p:cNvSpPr/>
          <p:nvPr/>
        </p:nvSpPr>
        <p:spPr>
          <a:xfrm>
            <a:off x="5693175" y="3117350"/>
            <a:ext cx="1743900" cy="583500"/>
          </a:xfrm>
          <a:prstGeom prst="rect">
            <a:avLst/>
          </a:prstGeom>
          <a:solidFill>
            <a:srgbClr val="14F9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51"/>
          <p:cNvSpPr/>
          <p:nvPr/>
        </p:nvSpPr>
        <p:spPr>
          <a:xfrm>
            <a:off x="5693175" y="3800775"/>
            <a:ext cx="1743900" cy="410100"/>
          </a:xfrm>
          <a:prstGeom prst="rect">
            <a:avLst/>
          </a:prstGeom>
          <a:solidFill>
            <a:srgbClr val="14F9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51"/>
          <p:cNvSpPr txBox="1"/>
          <p:nvPr/>
        </p:nvSpPr>
        <p:spPr>
          <a:xfrm>
            <a:off x="7875250" y="1423838"/>
            <a:ext cx="845700" cy="350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1</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Roboto"/>
                <a:ea typeface="Roboto"/>
                <a:cs typeface="Roboto"/>
                <a:sym typeface="Roboto"/>
              </a:rPr>
              <a:t>1</a:t>
            </a:r>
            <a:endParaRPr b="1" i="0" sz="1400" u="none" cap="none" strike="noStrike">
              <a:solidFill>
                <a:schemeClr val="dk1"/>
              </a:solidFill>
              <a:latin typeface="Roboto"/>
              <a:ea typeface="Roboto"/>
              <a:cs typeface="Roboto"/>
              <a:sym typeface="Roboto"/>
            </a:endParaRPr>
          </a:p>
        </p:txBody>
      </p:sp>
      <p:sp>
        <p:nvSpPr>
          <p:cNvPr id="1515" name="Google Shape;1515;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Total # of Sub-Columns: Two</a:t>
            </a:r>
            <a:endParaRPr/>
          </a:p>
        </p:txBody>
      </p:sp>
      <p:graphicFrame>
        <p:nvGraphicFramePr>
          <p:cNvPr id="1521" name="Google Shape;1521;p52"/>
          <p:cNvGraphicFramePr/>
          <p:nvPr/>
        </p:nvGraphicFramePr>
        <p:xfrm>
          <a:off x="1339875" y="8674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       Awesome Photos</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highlight>
                            <a:srgbClr val="FFFFFF"/>
                          </a:highlight>
                        </a:rPr>
                        <a:t>Click to view photo</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22" name="Google Shape;1522;p52"/>
          <p:cNvPicPr preferRelativeResize="0"/>
          <p:nvPr/>
        </p:nvPicPr>
        <p:blipFill rotWithShape="1">
          <a:blip r:embed="rId3">
            <a:alphaModFix/>
          </a:blip>
          <a:srcRect b="0" l="0" r="0" t="0"/>
          <a:stretch/>
        </p:blipFill>
        <p:spPr>
          <a:xfrm>
            <a:off x="4423587" y="4378225"/>
            <a:ext cx="296826" cy="296826"/>
          </a:xfrm>
          <a:prstGeom prst="rect">
            <a:avLst/>
          </a:prstGeom>
          <a:noFill/>
          <a:ln>
            <a:noFill/>
          </a:ln>
        </p:spPr>
      </p:pic>
      <p:sp>
        <p:nvSpPr>
          <p:cNvPr id="1523" name="Google Shape;1523;p52"/>
          <p:cNvSpPr/>
          <p:nvPr/>
        </p:nvSpPr>
        <p:spPr>
          <a:xfrm>
            <a:off x="5693175" y="1523850"/>
            <a:ext cx="747300" cy="26871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52"/>
          <p:cNvSpPr/>
          <p:nvPr/>
        </p:nvSpPr>
        <p:spPr>
          <a:xfrm>
            <a:off x="6689775" y="1523850"/>
            <a:ext cx="747300" cy="2687100"/>
          </a:xfrm>
          <a:prstGeom prst="rect">
            <a:avLst/>
          </a:prstGeom>
          <a:solidFill>
            <a:srgbClr val="FF00FF">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9" name="Shape 1529"/>
        <p:cNvGrpSpPr/>
        <p:nvPr/>
      </p:nvGrpSpPr>
      <p:grpSpPr>
        <a:xfrm>
          <a:off x="0" y="0"/>
          <a:ext cx="0" cy="0"/>
          <a:chOff x="0" y="0"/>
          <a:chExt cx="0" cy="0"/>
        </a:xfrm>
      </p:grpSpPr>
      <p:sp>
        <p:nvSpPr>
          <p:cNvPr id="1530" name="Google Shape;1530;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You Try!</a:t>
            </a:r>
            <a:endParaRPr/>
          </a:p>
        </p:txBody>
      </p:sp>
      <p:graphicFrame>
        <p:nvGraphicFramePr>
          <p:cNvPr id="1531" name="Google Shape;1531;p53"/>
          <p:cNvGraphicFramePr/>
          <p:nvPr/>
        </p:nvGraphicFramePr>
        <p:xfrm>
          <a:off x="1339875" y="8674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Wireframes</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       Awesome Photos</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dk1"/>
                          </a:solidFill>
                          <a:highlight>
                            <a:srgbClr val="FFFFFF"/>
                          </a:highlight>
                        </a:rPr>
                        <a:t>Click to view photo</a:t>
                      </a:r>
                      <a:endParaRPr sz="6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32" name="Google Shape;1532;p53"/>
          <p:cNvPicPr preferRelativeResize="0"/>
          <p:nvPr/>
        </p:nvPicPr>
        <p:blipFill rotWithShape="1">
          <a:blip r:embed="rId3">
            <a:alphaModFix/>
          </a:blip>
          <a:srcRect b="0" l="0" r="0" t="0"/>
          <a:stretch/>
        </p:blipFill>
        <p:spPr>
          <a:xfrm>
            <a:off x="4423587" y="4378225"/>
            <a:ext cx="296826" cy="296826"/>
          </a:xfrm>
          <a:prstGeom prst="rect">
            <a:avLst/>
          </a:prstGeom>
          <a:noFill/>
          <a:ln>
            <a:noFill/>
          </a:ln>
        </p:spPr>
      </p:pic>
      <p:sp>
        <p:nvSpPr>
          <p:cNvPr id="1533" name="Google Shape;1533;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54"/>
          <p:cNvSpPr txBox="1"/>
          <p:nvPr>
            <p:ph type="title"/>
          </p:nvPr>
        </p:nvSpPr>
        <p:spPr>
          <a:xfrm>
            <a:off x="274350" y="583550"/>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You Made It!</a:t>
            </a:r>
            <a:endParaRPr/>
          </a:p>
        </p:txBody>
      </p:sp>
      <p:pic>
        <p:nvPicPr>
          <p:cNvPr id="1540" name="Google Shape;1540;p54"/>
          <p:cNvPicPr preferRelativeResize="0"/>
          <p:nvPr/>
        </p:nvPicPr>
        <p:blipFill rotWithShape="1">
          <a:blip r:embed="rId3">
            <a:alphaModFix/>
          </a:blip>
          <a:srcRect b="0" l="0" r="0" t="0"/>
          <a:stretch/>
        </p:blipFill>
        <p:spPr>
          <a:xfrm>
            <a:off x="2213900" y="1375850"/>
            <a:ext cx="4945534" cy="3317501"/>
          </a:xfrm>
          <a:prstGeom prst="rect">
            <a:avLst/>
          </a:prstGeom>
          <a:noFill/>
          <a:ln>
            <a:noFill/>
          </a:ln>
        </p:spPr>
      </p:pic>
      <p:sp>
        <p:nvSpPr>
          <p:cNvPr id="1541" name="Google Shape;154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5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Grid Design with Bootstrap</a:t>
            </a:r>
            <a:endParaRPr/>
          </a:p>
        </p:txBody>
      </p:sp>
      <p:sp>
        <p:nvSpPr>
          <p:cNvPr id="1547" name="Google Shape;1547;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Google Shape;1552;p56"/>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Warning</a:t>
            </a:r>
            <a:endParaRPr b="1"/>
          </a:p>
          <a:p>
            <a:pPr indent="0" lvl="0" marL="0" rtl="0" algn="l">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b="1" lang="en"/>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indent="0" lvl="0" marL="0" rtl="0" algn="l">
              <a:lnSpc>
                <a:spcPct val="100000"/>
              </a:lnSpc>
              <a:spcBef>
                <a:spcPts val="0"/>
              </a:spcBef>
              <a:spcAft>
                <a:spcPts val="0"/>
              </a:spcAft>
              <a:buSzPts val="3600"/>
              <a:buNone/>
            </a:pPr>
            <a:r>
              <a:t/>
            </a:r>
            <a:endParaRPr>
              <a:latin typeface="Roboto Light"/>
              <a:ea typeface="Roboto Light"/>
              <a:cs typeface="Roboto Light"/>
              <a:sym typeface="Roboto Light"/>
            </a:endParaRPr>
          </a:p>
        </p:txBody>
      </p:sp>
      <p:sp>
        <p:nvSpPr>
          <p:cNvPr id="1553" name="Google Shape;1553;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57"/>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aphicFrame>
        <p:nvGraphicFramePr>
          <p:cNvPr id="1560" name="Google Shape;1560;p57"/>
          <p:cNvGraphicFramePr/>
          <p:nvPr/>
        </p:nvGraphicFramePr>
        <p:xfrm>
          <a:off x="1339875" y="1172200"/>
          <a:ext cx="3000000" cy="3000000"/>
        </p:xfrm>
        <a:graphic>
          <a:graphicData uri="http://schemas.openxmlformats.org/drawingml/2006/table">
            <a:tbl>
              <a:tblPr>
                <a:noFill/>
                <a:tableStyleId>{A6277D71-3650-4A68-9D36-94741CD91F34}</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News </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Home</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Roboto"/>
                          <a:ea typeface="Roboto"/>
                          <a:cs typeface="Roboto"/>
                          <a:sym typeface="Roboto"/>
                        </a:rPr>
                        <a:t>About</a:t>
                      </a:r>
                      <a:endParaRPr sz="800" u="none" cap="none" strike="noStrike"/>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Roboto"/>
                          <a:ea typeface="Roboto"/>
                          <a:cs typeface="Roboto"/>
                          <a:sym typeface="Roboto"/>
                        </a:rPr>
                        <a:t>Contact</a:t>
                      </a:r>
                      <a:endParaRPr sz="800" u="none" cap="none" strike="noStrike">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Awesome Stories</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400" u="none" cap="none" strike="noStrike">
                        <a:solidFill>
                          <a:schemeClr val="dk1"/>
                        </a:solidFill>
                      </a:endParaRPr>
                    </a:p>
                    <a:p>
                      <a:pPr indent="0" lvl="0" marL="0" marR="0" rtl="0" algn="l">
                        <a:lnSpc>
                          <a:spcPct val="100000"/>
                        </a:lnSpc>
                        <a:spcBef>
                          <a:spcPts val="300"/>
                        </a:spcBef>
                        <a:spcAft>
                          <a:spcPts val="0"/>
                        </a:spcAft>
                        <a:buClr>
                          <a:srgbClr val="000000"/>
                        </a:buClr>
                        <a:buSzPts val="600"/>
                        <a:buFont typeface="Arial"/>
                        <a:buNone/>
                      </a:pPr>
                      <a:r>
                        <a:rPr lang="en" sz="600" u="none" cap="none" strike="noStrike">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The Greatest Website Ever Made</a:t>
                      </a:r>
                      <a:endParaRPr sz="1400" u="none" cap="none" strike="noStrike">
                        <a:solidFill>
                          <a:schemeClr val="dk1"/>
                        </a:solidFill>
                      </a:endParaRPr>
                    </a:p>
                    <a:p>
                      <a:pPr indent="0" lvl="0" marL="0" marR="0" rtl="0" algn="l">
                        <a:lnSpc>
                          <a:spcPct val="100000"/>
                        </a:lnSpc>
                        <a:spcBef>
                          <a:spcPts val="300"/>
                        </a:spcBef>
                        <a:spcAft>
                          <a:spcPts val="0"/>
                        </a:spcAft>
                        <a:buClr>
                          <a:srgbClr val="000000"/>
                        </a:buClr>
                        <a:buSzPts val="600"/>
                        <a:buFont typeface="Arial"/>
                        <a:buNone/>
                      </a:pPr>
                      <a:r>
                        <a:rPr lang="en" sz="600" u="none" cap="none" strike="noStrike">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u="none" cap="none" strike="noStrike">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61" name="Google Shape;1561;p57"/>
          <p:cNvPicPr preferRelativeResize="0"/>
          <p:nvPr/>
        </p:nvPicPr>
        <p:blipFill rotWithShape="1">
          <a:blip r:embed="rId3">
            <a:alphaModFix/>
          </a:blip>
          <a:srcRect b="0" l="0" r="0" t="0"/>
          <a:stretch/>
        </p:blipFill>
        <p:spPr>
          <a:xfrm>
            <a:off x="4423587" y="4454425"/>
            <a:ext cx="296826" cy="296826"/>
          </a:xfrm>
          <a:prstGeom prst="rect">
            <a:avLst/>
          </a:prstGeom>
          <a:noFill/>
          <a:ln>
            <a:noFill/>
          </a:ln>
        </p:spPr>
      </p:pic>
      <p:sp>
        <p:nvSpPr>
          <p:cNvPr id="1562" name="Google Shape;1562;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In Bootstrap, all content is organized in rows and columns</a:t>
            </a:r>
            <a:endParaRPr/>
          </a:p>
        </p:txBody>
      </p:sp>
      <p:pic>
        <p:nvPicPr>
          <p:cNvPr id="1563" name="Google Shape;1563;p57"/>
          <p:cNvPicPr preferRelativeResize="0"/>
          <p:nvPr/>
        </p:nvPicPr>
        <p:blipFill rotWithShape="1">
          <a:blip r:embed="rId4">
            <a:alphaModFix/>
          </a:blip>
          <a:srcRect b="0" l="0" r="0" t="0"/>
          <a:stretch/>
        </p:blipFill>
        <p:spPr>
          <a:xfrm>
            <a:off x="2023526" y="1958450"/>
            <a:ext cx="1095656" cy="973625"/>
          </a:xfrm>
          <a:prstGeom prst="rect">
            <a:avLst/>
          </a:prstGeom>
          <a:noFill/>
          <a:ln>
            <a:noFill/>
          </a:ln>
        </p:spPr>
      </p:pic>
      <p:pic>
        <p:nvPicPr>
          <p:cNvPr id="1564" name="Google Shape;1564;p57"/>
          <p:cNvPicPr preferRelativeResize="0"/>
          <p:nvPr/>
        </p:nvPicPr>
        <p:blipFill rotWithShape="1">
          <a:blip r:embed="rId5">
            <a:alphaModFix/>
          </a:blip>
          <a:srcRect b="0" l="0" r="0" t="0"/>
          <a:stretch/>
        </p:blipFill>
        <p:spPr>
          <a:xfrm>
            <a:off x="2124937" y="3278723"/>
            <a:ext cx="892825" cy="914777"/>
          </a:xfrm>
          <a:prstGeom prst="rect">
            <a:avLst/>
          </a:prstGeom>
          <a:noFill/>
          <a:ln>
            <a:noFill/>
          </a:ln>
        </p:spPr>
      </p:pic>
      <p:sp>
        <p:nvSpPr>
          <p:cNvPr id="1565" name="Google Shape;1565;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Google Shape;1570;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Bootstrap Grids</a:t>
            </a:r>
            <a:endParaRPr/>
          </a:p>
        </p:txBody>
      </p:sp>
      <p:sp>
        <p:nvSpPr>
          <p:cNvPr id="1571" name="Google Shape;1571;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Bootstrap lets you organize content based on the number of columns out of 12 that a div spans. </a:t>
            </a:r>
            <a:endParaRPr/>
          </a:p>
        </p:txBody>
      </p:sp>
      <p:sp>
        <p:nvSpPr>
          <p:cNvPr id="1572" name="Google Shape;1572;p58"/>
          <p:cNvSpPr txBox="1"/>
          <p:nvPr>
            <p:ph idx="3" type="body"/>
          </p:nvPr>
        </p:nvSpPr>
        <p:spPr>
          <a:xfrm>
            <a:off x="0" y="1523975"/>
            <a:ext cx="3303300" cy="304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0"/>
              </a:spcAft>
              <a:buSzPts val="1400"/>
              <a:buNone/>
            </a:pPr>
            <a:r>
              <a:rPr b="1" lang="en"/>
              <a:t>Example:   </a:t>
            </a:r>
            <a:endParaRPr b="1"/>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indent="0" lvl="0" marL="0" rtl="0" algn="l">
              <a:lnSpc>
                <a:spcPct val="115000"/>
              </a:lnSpc>
              <a:spcBef>
                <a:spcPts val="800"/>
              </a:spcBef>
              <a:spcAft>
                <a:spcPts val="800"/>
              </a:spcAft>
              <a:buSzPts val="1400"/>
              <a:buNone/>
            </a:pPr>
            <a:r>
              <a:t/>
            </a:r>
            <a:endParaRPr/>
          </a:p>
        </p:txBody>
      </p:sp>
      <p:graphicFrame>
        <p:nvGraphicFramePr>
          <p:cNvPr id="1573" name="Google Shape;1573;p58"/>
          <p:cNvGraphicFramePr/>
          <p:nvPr/>
        </p:nvGraphicFramePr>
        <p:xfrm>
          <a:off x="2691288" y="1523975"/>
          <a:ext cx="3000000" cy="3000000"/>
        </p:xfrm>
        <a:graphic>
          <a:graphicData uri="http://schemas.openxmlformats.org/drawingml/2006/table">
            <a:tbl>
              <a:tblPr>
                <a:noFill/>
                <a:tableStyleId>{A6277D71-3650-4A68-9D36-94741CD91F34}</a:tableStyleId>
              </a:tblPr>
              <a:tblGrid>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tblGrid>
              <a:tr h="123725">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r>
              <a:tr h="226800">
                <a:tc gridSpan="23">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latin typeface="Roboto"/>
                          <a:ea typeface="Roboto"/>
                          <a:cs typeface="Roboto"/>
                          <a:sym typeface="Roboto"/>
                        </a:rPr>
                        <a:t>FULL WIDTH</a:t>
                      </a:r>
                      <a:endParaRPr sz="1800" u="none" cap="none" strike="noStrike">
                        <a:latin typeface="Roboto"/>
                        <a:ea typeface="Roboto"/>
                        <a:cs typeface="Roboto"/>
                        <a:sym typeface="Roboto"/>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FF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r>
              <a:tr h="226800">
                <a:tc gridSpan="11">
                  <a:txBody>
                    <a:bodyPr/>
                    <a:lstStyle/>
                    <a:p>
                      <a:pPr indent="0" lvl="0" marL="0" marR="0" rtl="0" algn="ctr">
                        <a:lnSpc>
                          <a:spcPct val="100000"/>
                        </a:lnSpc>
                        <a:spcBef>
                          <a:spcPts val="0"/>
                        </a:spcBef>
                        <a:spcAft>
                          <a:spcPts val="0"/>
                        </a:spcAft>
                        <a:buClr>
                          <a:schemeClr val="dk1"/>
                        </a:buClr>
                        <a:buSzPts val="1100"/>
                        <a:buFont typeface="Arial"/>
                        <a:buNone/>
                      </a:pPr>
                      <a:r>
                        <a:rPr lang="en" sz="1800" u="none" cap="none" strike="noStrike">
                          <a:solidFill>
                            <a:srgbClr val="FFFFFF"/>
                          </a:solidFill>
                          <a:latin typeface="Roboto"/>
                          <a:ea typeface="Roboto"/>
                          <a:cs typeface="Roboto"/>
                          <a:sym typeface="Roboto"/>
                        </a:rPr>
                        <a:t>HALF WIDTH</a:t>
                      </a:r>
                      <a:endParaRPr sz="1800" u="none" cap="none" strike="noStrike">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11">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FFFFFF"/>
                          </a:solidFill>
                          <a:latin typeface="Roboto"/>
                          <a:ea typeface="Roboto"/>
                          <a:cs typeface="Roboto"/>
                          <a:sym typeface="Roboto"/>
                        </a:rPr>
                        <a:t>HALF WIDTH</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r>
              <a:tr h="113400">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r>
              <a:tr h="226800">
                <a:tc gridSpan="7">
                  <a:txBody>
                    <a:bodyPr/>
                    <a:lstStyle/>
                    <a:p>
                      <a:pPr indent="0" lvl="0" marL="0" marR="0" rtl="0" algn="ctr">
                        <a:lnSpc>
                          <a:spcPct val="100000"/>
                        </a:lnSpc>
                        <a:spcBef>
                          <a:spcPts val="0"/>
                        </a:spcBef>
                        <a:spcAft>
                          <a:spcPts val="0"/>
                        </a:spcAft>
                        <a:buClr>
                          <a:schemeClr val="dk1"/>
                        </a:buClr>
                        <a:buSzPts val="1100"/>
                        <a:buFont typeface="Arial"/>
                        <a:buNone/>
                      </a:pPr>
                      <a:r>
                        <a:rPr lang="en" sz="1800" u="none" cap="none" strike="noStrike">
                          <a:solidFill>
                            <a:srgbClr val="FFFFFF"/>
                          </a:solidFill>
                          <a:latin typeface="Roboto"/>
                          <a:ea typeface="Roboto"/>
                          <a:cs typeface="Roboto"/>
                          <a:sym typeface="Roboto"/>
                        </a:rPr>
                        <a:t>THIRD</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FFFFFF"/>
                          </a:solidFill>
                          <a:latin typeface="Roboto"/>
                          <a:ea typeface="Roboto"/>
                          <a:cs typeface="Roboto"/>
                          <a:sym typeface="Roboto"/>
                        </a:rPr>
                        <a:t>THIRD</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FFFFFF"/>
                          </a:solidFill>
                          <a:latin typeface="Roboto"/>
                          <a:ea typeface="Roboto"/>
                          <a:cs typeface="Roboto"/>
                          <a:sym typeface="Roboto"/>
                        </a:rPr>
                        <a:t>THIRD</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r>
              <a:tr h="100000">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r>
              <a:tr h="226800">
                <a:tc gridSpan="15">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1"/>
                          </a:solidFill>
                          <a:latin typeface="Roboto"/>
                          <a:ea typeface="Roboto"/>
                          <a:cs typeface="Roboto"/>
                          <a:sym typeface="Roboto"/>
                        </a:rPr>
                        <a:t>TWO THIRD</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1"/>
                          </a:solidFill>
                          <a:latin typeface="Roboto"/>
                          <a:ea typeface="Roboto"/>
                          <a:cs typeface="Roboto"/>
                          <a:sym typeface="Roboto"/>
                        </a:rPr>
                        <a:t>THIRD</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r>
              <a:tr h="100000">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r>
              <a:tr h="226800">
                <a:tc gridSpan="5">
                  <a:txBody>
                    <a:bodyPr/>
                    <a:lstStyle/>
                    <a:p>
                      <a:pPr indent="0" lvl="0" marL="0" marR="0" rtl="0" algn="ctr">
                        <a:lnSpc>
                          <a:spcPct val="100000"/>
                        </a:lnSpc>
                        <a:spcBef>
                          <a:spcPts val="0"/>
                        </a:spcBef>
                        <a:spcAft>
                          <a:spcPts val="0"/>
                        </a:spcAft>
                        <a:buClr>
                          <a:schemeClr val="dk1"/>
                        </a:buClr>
                        <a:buSzPts val="1100"/>
                        <a:buFont typeface="Arial"/>
                        <a:buNone/>
                      </a:pPr>
                      <a:r>
                        <a:rPr lang="en" sz="1800" u="none" cap="none" strike="noStrike">
                          <a:solidFill>
                            <a:schemeClr val="dk1"/>
                          </a:solidFill>
                          <a:latin typeface="Roboto"/>
                          <a:ea typeface="Roboto"/>
                          <a:cs typeface="Roboto"/>
                          <a:sym typeface="Roboto"/>
                        </a:rPr>
                        <a:t>1/4</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1"/>
                          </a:solidFill>
                          <a:latin typeface="Roboto"/>
                          <a:ea typeface="Roboto"/>
                          <a:cs typeface="Roboto"/>
                          <a:sym typeface="Roboto"/>
                        </a:rPr>
                        <a:t>1/4</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1"/>
                          </a:solidFill>
                          <a:latin typeface="Roboto"/>
                          <a:ea typeface="Roboto"/>
                          <a:cs typeface="Roboto"/>
                          <a:sym typeface="Roboto"/>
                        </a:rPr>
                        <a:t>1/4</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1"/>
                          </a:solidFill>
                          <a:latin typeface="Roboto"/>
                          <a:ea typeface="Roboto"/>
                          <a:cs typeface="Roboto"/>
                          <a:sym typeface="Roboto"/>
                        </a:rPr>
                        <a:t>1/4</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r>
              <a:tr h="100000">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r>
              <a:tr h="226800">
                <a:tc gridSpan="17">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FFFFFF"/>
                          </a:solidFill>
                          <a:latin typeface="Roboto"/>
                          <a:ea typeface="Roboto"/>
                          <a:cs typeface="Roboto"/>
                          <a:sym typeface="Roboto"/>
                        </a:rPr>
                        <a:t>3/4</a:t>
                      </a:r>
                      <a:endParaRPr sz="1800" u="none" cap="none" strike="noStrike">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5">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FFFFFF"/>
                          </a:solidFill>
                          <a:latin typeface="Roboto"/>
                          <a:ea typeface="Roboto"/>
                          <a:cs typeface="Roboto"/>
                          <a:sym typeface="Roboto"/>
                        </a:rPr>
                        <a:t>1/4</a:t>
                      </a:r>
                      <a:endParaRPr sz="1800" u="none" cap="none" strike="noStrike">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r>
              <a:tr h="100000">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r>
              <a:tr h="226800">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1</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19">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1"/>
                          </a:solidFill>
                          <a:latin typeface="Roboto"/>
                          <a:ea typeface="Roboto"/>
                          <a:cs typeface="Roboto"/>
                          <a:sym typeface="Roboto"/>
                        </a:rPr>
                        <a:t>10 Column</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hMerge="1"/>
                <a:tc hMerge="1"/>
                <a:tc hMerge="1"/>
                <a:tc hMerge="1"/>
                <a:tc hMerge="1"/>
                <a:tc hMerge="1"/>
                <a:tc hMerge="1"/>
                <a:tc hMerge="1"/>
                <a:tc hMerge="1"/>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1</a:t>
                      </a:r>
                      <a:endParaRPr sz="18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r>
              <a:tr h="100000">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254"/>
                      </a:srgbClr>
                    </a:solidFill>
                  </a:tcPr>
                </a:tc>
              </a:tr>
            </a:tbl>
          </a:graphicData>
        </a:graphic>
      </p:graphicFrame>
      <p:sp>
        <p:nvSpPr>
          <p:cNvPr id="1574" name="Google Shape;1574;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pic>
        <p:nvPicPr>
          <p:cNvPr id="1042" name="Google Shape;1042;p5"/>
          <p:cNvPicPr preferRelativeResize="0"/>
          <p:nvPr/>
        </p:nvPicPr>
        <p:blipFill rotWithShape="1">
          <a:blip r:embed="rId3">
            <a:alphaModFix/>
          </a:blip>
          <a:srcRect b="0" l="0" r="0" t="0"/>
          <a:stretch/>
        </p:blipFill>
        <p:spPr>
          <a:xfrm>
            <a:off x="1489625" y="606301"/>
            <a:ext cx="6164750" cy="4135350"/>
          </a:xfrm>
          <a:prstGeom prst="rect">
            <a:avLst/>
          </a:prstGeom>
          <a:noFill/>
          <a:ln>
            <a:noFill/>
          </a:ln>
          <a:effectLst>
            <a:outerShdw blurRad="57150" rotWithShape="0" algn="bl" dir="5400000" dist="19050">
              <a:srgbClr val="000000">
                <a:alpha val="49803"/>
              </a:srgbClr>
            </a:outerShdw>
          </a:effectLst>
        </p:spPr>
      </p:pic>
      <p:sp>
        <p:nvSpPr>
          <p:cNvPr id="1043" name="Google Shape;1043;p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Bootstrap Grids</a:t>
            </a:r>
            <a:endParaRPr/>
          </a:p>
        </p:txBody>
      </p:sp>
      <p:sp>
        <p:nvSpPr>
          <p:cNvPr id="1580" name="Google Shape;1580;p59"/>
          <p:cNvSpPr txBox="1"/>
          <p:nvPr>
            <p:ph idx="1" type="subTitle"/>
          </p:nvPr>
        </p:nvSpPr>
        <p:spPr>
          <a:xfrm>
            <a:off x="0" y="675975"/>
            <a:ext cx="9144000" cy="38799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Every Bootstrap grid is made up of:</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Each of these elements is implemented by creating a </a:t>
            </a:r>
            <a:r>
              <a:rPr b="1" lang="en">
                <a:latin typeface="Courier New"/>
                <a:ea typeface="Courier New"/>
                <a:cs typeface="Courier New"/>
                <a:sym typeface="Courier New"/>
              </a:rPr>
              <a:t>div</a:t>
            </a:r>
            <a:r>
              <a:rPr lang="en"/>
              <a:t> with a specific </a:t>
            </a:r>
            <a:br>
              <a:rPr lang="en"/>
            </a:br>
            <a:r>
              <a:rPr lang="en"/>
              <a:t>class name. </a:t>
            </a:r>
            <a:endParaRPr/>
          </a:p>
        </p:txBody>
      </p:sp>
      <p:sp>
        <p:nvSpPr>
          <p:cNvPr id="1581" name="Google Shape;1581;p5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59"/>
          <p:cNvSpPr txBox="1"/>
          <p:nvPr>
            <p:ph idx="1"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800"/>
              <a:buNone/>
            </a:pPr>
            <a:r>
              <a:rPr b="1" lang="en"/>
              <a:t>Containers</a:t>
            </a:r>
            <a:r>
              <a:rPr lang="en"/>
              <a:t>—wrap around the entire grid</a:t>
            </a:r>
            <a:endParaRPr/>
          </a:p>
        </p:txBody>
      </p:sp>
      <p:sp>
        <p:nvSpPr>
          <p:cNvPr id="1583" name="Google Shape;1583;p5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5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59"/>
          <p:cNvSpPr txBox="1"/>
          <p:nvPr>
            <p:ph idx="2"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700"/>
              <a:buNone/>
            </a:pPr>
            <a:r>
              <a:rPr b="1" lang="en"/>
              <a:t>Rows</a:t>
            </a:r>
            <a:r>
              <a:rPr lang="en"/>
              <a:t>—defined first and are just rows</a:t>
            </a:r>
            <a:endParaRPr/>
          </a:p>
        </p:txBody>
      </p:sp>
      <p:sp>
        <p:nvSpPr>
          <p:cNvPr id="1586" name="Google Shape;1586;p59"/>
          <p:cNvSpPr txBox="1"/>
          <p:nvPr>
            <p:ph idx="1"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Roboto"/>
              <a:buNone/>
            </a:pPr>
            <a:r>
              <a:rPr b="1" i="0" lang="en" sz="1400" u="none" cap="none" strike="noStrike">
                <a:solidFill>
                  <a:srgbClr val="000000"/>
                </a:solidFill>
                <a:latin typeface="Roboto"/>
                <a:ea typeface="Roboto"/>
                <a:cs typeface="Roboto"/>
                <a:sym typeface="Roboto"/>
              </a:rPr>
              <a:t>Columns</a:t>
            </a:r>
            <a:r>
              <a:rPr b="0" i="0" lang="en" sz="1400" u="none" cap="none" strike="noStrike">
                <a:solidFill>
                  <a:srgbClr val="000000"/>
                </a:solidFill>
                <a:latin typeface="Roboto"/>
                <a:ea typeface="Roboto"/>
                <a:cs typeface="Roboto"/>
                <a:sym typeface="Roboto"/>
              </a:rPr>
              <a:t>—defined within rows and specify the columns. The sum total of all columns within a row </a:t>
            </a:r>
            <a:r>
              <a:rPr b="1" i="0" lang="en" sz="1400" u="none" cap="none" strike="noStrike">
                <a:solidFill>
                  <a:srgbClr val="000000"/>
                </a:solidFill>
                <a:latin typeface="Roboto"/>
                <a:ea typeface="Roboto"/>
                <a:cs typeface="Roboto"/>
                <a:sym typeface="Roboto"/>
              </a:rPr>
              <a:t>must </a:t>
            </a:r>
            <a:r>
              <a:rPr b="0" i="0" lang="en" sz="1400" u="none" cap="none" strike="noStrike">
                <a:solidFill>
                  <a:srgbClr val="000000"/>
                </a:solidFill>
                <a:latin typeface="Roboto"/>
                <a:ea typeface="Roboto"/>
                <a:cs typeface="Roboto"/>
                <a:sym typeface="Roboto"/>
              </a:rPr>
              <a:t>add up to 12. </a:t>
            </a:r>
            <a:endParaRPr b="0" i="0" sz="1400" u="none" cap="none" strike="noStrike">
              <a:solidFill>
                <a:srgbClr val="000000"/>
              </a:solidFill>
              <a:latin typeface="Roboto"/>
              <a:ea typeface="Roboto"/>
              <a:cs typeface="Roboto"/>
              <a:sym typeface="Roboto"/>
            </a:endParaRPr>
          </a:p>
        </p:txBody>
      </p:sp>
      <p:pic>
        <p:nvPicPr>
          <p:cNvPr id="1587" name="Google Shape;1587;p59"/>
          <p:cNvPicPr preferRelativeResize="0"/>
          <p:nvPr/>
        </p:nvPicPr>
        <p:blipFill rotWithShape="1">
          <a:blip r:embed="rId3">
            <a:alphaModFix/>
          </a:blip>
          <a:srcRect b="1830" l="0" r="0" t="1830"/>
          <a:stretch/>
        </p:blipFill>
        <p:spPr>
          <a:xfrm>
            <a:off x="429768" y="1314036"/>
            <a:ext cx="785567" cy="606900"/>
          </a:xfrm>
          <a:prstGeom prst="rect">
            <a:avLst/>
          </a:prstGeom>
          <a:noFill/>
          <a:ln>
            <a:noFill/>
          </a:ln>
        </p:spPr>
      </p:pic>
      <p:pic>
        <p:nvPicPr>
          <p:cNvPr id="1588" name="Google Shape;1588;p59"/>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589" name="Google Shape;1589;p59"/>
          <p:cNvPicPr preferRelativeResize="0"/>
          <p:nvPr/>
        </p:nvPicPr>
        <p:blipFill rotWithShape="1">
          <a:blip r:embed="rId3">
            <a:alphaModFix/>
          </a:blip>
          <a:srcRect b="1830" l="0" r="0" t="1830"/>
          <a:stretch/>
        </p:blipFill>
        <p:spPr>
          <a:xfrm>
            <a:off x="429768" y="2701248"/>
            <a:ext cx="785566" cy="606900"/>
          </a:xfrm>
          <a:prstGeom prst="rect">
            <a:avLst/>
          </a:prstGeom>
          <a:noFill/>
          <a:ln>
            <a:noFill/>
          </a:ln>
        </p:spPr>
      </p:pic>
      <p:sp>
        <p:nvSpPr>
          <p:cNvPr id="1590" name="Google Shape;1590;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sp>
        <p:nvSpPr>
          <p:cNvPr id="1595" name="Google Shape;1595;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Defining Columns</a:t>
            </a:r>
            <a:endParaRPr/>
          </a:p>
        </p:txBody>
      </p:sp>
      <p:graphicFrame>
        <p:nvGraphicFramePr>
          <p:cNvPr id="1596" name="Google Shape;1596;p60"/>
          <p:cNvGraphicFramePr/>
          <p:nvPr/>
        </p:nvGraphicFramePr>
        <p:xfrm>
          <a:off x="400625" y="1030650"/>
          <a:ext cx="3000000" cy="3000000"/>
        </p:xfrm>
        <a:graphic>
          <a:graphicData uri="http://schemas.openxmlformats.org/drawingml/2006/table">
            <a:tbl>
              <a:tblPr>
                <a:noFill/>
                <a:tableStyleId>{A6277D71-3650-4A68-9D36-94741CD91F34}</a:tableStyleId>
              </a:tblPr>
              <a:tblGrid>
                <a:gridCol w="365825"/>
                <a:gridCol w="365825"/>
                <a:gridCol w="1454000"/>
                <a:gridCol w="365825"/>
                <a:gridCol w="1391675"/>
                <a:gridCol w="382850"/>
                <a:gridCol w="1393475"/>
                <a:gridCol w="382850"/>
                <a:gridCol w="1392125"/>
                <a:gridCol w="365825"/>
                <a:gridCol w="365825"/>
              </a:tblGrid>
              <a:tr h="432050">
                <a:tc gridSpan="10">
                  <a:txBody>
                    <a:bodyPr/>
                    <a:lstStyle/>
                    <a:p>
                      <a:pPr indent="0" lvl="0" marL="0" marR="0" rtl="0" algn="l">
                        <a:lnSpc>
                          <a:spcPct val="100000"/>
                        </a:lnSpc>
                        <a:spcBef>
                          <a:spcPts val="0"/>
                        </a:spcBef>
                        <a:spcAft>
                          <a:spcPts val="0"/>
                        </a:spcAft>
                        <a:buClr>
                          <a:schemeClr val="dk1"/>
                        </a:buClr>
                        <a:buSzPts val="1100"/>
                        <a:buFont typeface="Arial"/>
                        <a:buNone/>
                      </a:pPr>
                      <a:r>
                        <a:rPr lang="en" sz="1500" u="none" cap="none" strike="noStrike">
                          <a:solidFill>
                            <a:schemeClr val="dk1"/>
                          </a:solidFill>
                          <a:latin typeface="Roboto Medium"/>
                          <a:ea typeface="Roboto Medium"/>
                          <a:cs typeface="Roboto Medium"/>
                          <a:sym typeface="Roboto Medium"/>
                        </a:rPr>
                        <a:t>       Row #1</a:t>
                      </a:r>
                      <a:endParaRPr sz="600" u="none" cap="none" strike="noStrike">
                        <a:solidFill>
                          <a:schemeClr val="dk1"/>
                        </a:solidFill>
                        <a:latin typeface="Roboto Medium"/>
                        <a:ea typeface="Roboto Medium"/>
                        <a:cs typeface="Roboto Medium"/>
                        <a:sym typeface="Roboto Medium"/>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rowSpan="4">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9">
                  <a:txBody>
                    <a:bodyPr/>
                    <a:lstStyle/>
                    <a:p>
                      <a:pPr indent="0" lvl="0" marL="0" marR="0" rtl="0" algn="l">
                        <a:lnSpc>
                          <a:spcPct val="100000"/>
                        </a:lnSpc>
                        <a:spcBef>
                          <a:spcPts val="0"/>
                        </a:spcBef>
                        <a:spcAft>
                          <a:spcPts val="0"/>
                        </a:spcAft>
                        <a:buClr>
                          <a:schemeClr val="dk1"/>
                        </a:buClr>
                        <a:buSzPts val="1400"/>
                        <a:buFont typeface="Arial"/>
                        <a:buNone/>
                      </a:pPr>
                      <a:r>
                        <a:t/>
                      </a:r>
                      <a:endParaRPr sz="1400" u="none" cap="none" strike="noStrike">
                        <a:solidFill>
                          <a:schemeClr val="dk1"/>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rowSpan="3">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marR="0" rtl="0" algn="l">
                        <a:lnSpc>
                          <a:spcPct val="100000"/>
                        </a:lnSpc>
                        <a:spcBef>
                          <a:spcPts val="0"/>
                        </a:spcBef>
                        <a:spcAft>
                          <a:spcPts val="0"/>
                        </a:spcAft>
                        <a:buClr>
                          <a:schemeClr val="dk1"/>
                        </a:buClr>
                        <a:buSzPts val="1500"/>
                        <a:buFont typeface="Arial"/>
                        <a:buNone/>
                      </a:pPr>
                      <a:r>
                        <a:rPr lang="en" sz="1500" u="none" cap="none" strike="noStrike">
                          <a:solidFill>
                            <a:schemeClr val="dk1"/>
                          </a:solidFill>
                          <a:latin typeface="Roboto Medium"/>
                          <a:ea typeface="Roboto Medium"/>
                          <a:cs typeface="Roboto Medium"/>
                          <a:sym typeface="Roboto Medium"/>
                        </a:rPr>
                        <a:t>Column#1</a:t>
                      </a:r>
                      <a:endParaRPr sz="1400" u="none" cap="none" strike="noStrike">
                        <a:solidFill>
                          <a:schemeClr val="dk1"/>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600"/>
                        <a:buFont typeface="Arial"/>
                        <a:buNone/>
                      </a:pPr>
                      <a:r>
                        <a:t/>
                      </a:r>
                      <a:endParaRPr sz="600" u="none" cap="none" strike="noStrike">
                        <a:solidFill>
                          <a:srgbClr val="FF00FF"/>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490"/>
                      </a:srgbClr>
                    </a:solidFill>
                  </a:tcPr>
                </a:tc>
                <a:tc rowSpan="3">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rowSpan="3">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Roboto Medium"/>
                          <a:ea typeface="Roboto Medium"/>
                          <a:cs typeface="Roboto Medium"/>
                          <a:sym typeface="Roboto Medium"/>
                        </a:rPr>
                        <a:t>Column#2</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490"/>
                      </a:srgbClr>
                    </a:solidFill>
                  </a:tcPr>
                </a:tc>
                <a:tc rowSpan="3">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rowSpan="3">
                  <a:txBody>
                    <a:bodyPr/>
                    <a:lstStyle/>
                    <a:p>
                      <a:pPr indent="0" lvl="0" marL="0" marR="0" rtl="0" algn="l">
                        <a:lnSpc>
                          <a:spcPct val="100000"/>
                        </a:lnSpc>
                        <a:spcBef>
                          <a:spcPts val="0"/>
                        </a:spcBef>
                        <a:spcAft>
                          <a:spcPts val="0"/>
                        </a:spcAft>
                        <a:buClr>
                          <a:schemeClr val="dk1"/>
                        </a:buClr>
                        <a:buSzPts val="1500"/>
                        <a:buFont typeface="Arial"/>
                        <a:buNone/>
                      </a:pPr>
                      <a:r>
                        <a:rPr lang="en" sz="1500" u="none" cap="none" strike="noStrike">
                          <a:solidFill>
                            <a:schemeClr val="dk1"/>
                          </a:solidFill>
                          <a:latin typeface="Roboto Medium"/>
                          <a:ea typeface="Roboto Medium"/>
                          <a:cs typeface="Roboto Medium"/>
                          <a:sym typeface="Roboto Medium"/>
                        </a:rPr>
                        <a:t>Column#3</a:t>
                      </a:r>
                      <a:endParaRPr sz="1400" u="none" cap="none" strike="noStrike">
                        <a:solidFill>
                          <a:schemeClr val="dk1"/>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490"/>
                      </a:srgbClr>
                    </a:solidFill>
                  </a:tcPr>
                </a:tc>
                <a:tc rowSpan="3">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rowSpan="3">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Roboto Medium"/>
                          <a:ea typeface="Roboto Medium"/>
                          <a:cs typeface="Roboto Medium"/>
                          <a:sym typeface="Roboto Medium"/>
                        </a:rPr>
                        <a:t>Column#4</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490"/>
                      </a:srgbClr>
                    </a:solidFill>
                  </a:tcPr>
                </a:tc>
                <a:tc rowSpan="3">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vMerge="1"/>
                <a:tc vMerge="1"/>
                <a:tc vMerge="1"/>
                <a:tc vMerge="1"/>
                <a:tc vMerge="1"/>
                <a:tc vMerge="1"/>
                <a:tc vMerge="1"/>
                <a:tc vMerge="1"/>
                <a:tc vMerge="1"/>
                <a:tc vMerge="1"/>
              </a:tr>
              <a:tr h="1307200">
                <a:tc vMerge="1"/>
                <a:tc vMerge="1"/>
                <a:tc vMerge="1"/>
                <a:tc vMerge="1"/>
                <a:tc vMerge="1"/>
                <a:tc vMerge="1"/>
                <a:tc vMerge="1"/>
                <a:tc vMerge="1"/>
                <a:tc vMerge="1"/>
                <a:tc vMerge="1"/>
                <a:tc vMerge="1"/>
              </a:tr>
              <a:tr h="331100">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100">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9">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597" name="Google Shape;1597;p60"/>
          <p:cNvSpPr txBox="1"/>
          <p:nvPr/>
        </p:nvSpPr>
        <p:spPr>
          <a:xfrm>
            <a:off x="248225" y="751350"/>
            <a:ext cx="1937700" cy="3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chemeClr val="dk1"/>
                </a:solidFill>
                <a:latin typeface="Roboto Medium"/>
                <a:ea typeface="Roboto Medium"/>
                <a:cs typeface="Roboto Medium"/>
                <a:sym typeface="Roboto Medium"/>
              </a:rPr>
              <a:t>Container</a:t>
            </a:r>
            <a:endParaRPr b="0" i="0" sz="1400" u="none" cap="none" strike="noStrike">
              <a:solidFill>
                <a:srgbClr val="000000"/>
              </a:solidFill>
              <a:latin typeface="Arial"/>
              <a:ea typeface="Arial"/>
              <a:cs typeface="Arial"/>
              <a:sym typeface="Arial"/>
            </a:endParaRPr>
          </a:p>
        </p:txBody>
      </p:sp>
      <p:sp>
        <p:nvSpPr>
          <p:cNvPr id="1598" name="Google Shape;1598;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6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3000"/>
              <a:t>Group Activity </a:t>
            </a:r>
            <a:r>
              <a:rPr lang="en" sz="3000">
                <a:latin typeface="Roboto Light"/>
                <a:ea typeface="Roboto Light"/>
                <a:cs typeface="Roboto Light"/>
                <a:sym typeface="Roboto Light"/>
              </a:rPr>
              <a:t>(2 people)</a:t>
            </a:r>
            <a:r>
              <a:rPr b="1" lang="en" sz="3000"/>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l">
              <a:lnSpc>
                <a:spcPct val="100000"/>
              </a:lnSpc>
              <a:spcBef>
                <a:spcPts val="0"/>
              </a:spcBef>
              <a:spcAft>
                <a:spcPts val="0"/>
              </a:spcAft>
              <a:buSzPts val="3000"/>
              <a:buNone/>
            </a:pPr>
            <a:r>
              <a:t/>
            </a:r>
            <a:endParaRPr sz="3000">
              <a:latin typeface="Roboto Light"/>
              <a:ea typeface="Roboto Light"/>
              <a:cs typeface="Roboto Light"/>
              <a:sym typeface="Roboto Light"/>
            </a:endParaRPr>
          </a:p>
        </p:txBody>
      </p:sp>
      <p:sp>
        <p:nvSpPr>
          <p:cNvPr id="1604" name="Google Shape;1604;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605" name="Google Shape;1605;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Google Shape;1610;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Group Activity: Discuss Containers, Rows, and Columns</a:t>
            </a:r>
            <a:endParaRPr>
              <a:latin typeface="Roboto Light"/>
              <a:ea typeface="Roboto Light"/>
              <a:cs typeface="Roboto Light"/>
              <a:sym typeface="Roboto Light"/>
            </a:endParaRPr>
          </a:p>
        </p:txBody>
      </p:sp>
      <p:sp>
        <p:nvSpPr>
          <p:cNvPr id="1611" name="Google Shape;1611;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Turn to your neighbor and explain to one another:</a:t>
            </a:r>
            <a:endParaRPr/>
          </a:p>
        </p:txBody>
      </p:sp>
      <p:sp>
        <p:nvSpPr>
          <p:cNvPr id="1612" name="Google Shape;1612;p6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b="1" lang="en"/>
              <a:t>Suggested Time: </a:t>
            </a:r>
            <a:r>
              <a:rPr lang="en"/>
              <a:t>5 minutes</a:t>
            </a:r>
            <a:endParaRPr/>
          </a:p>
        </p:txBody>
      </p:sp>
      <p:sp>
        <p:nvSpPr>
          <p:cNvPr id="1613" name="Google Shape;1613;p62"/>
          <p:cNvSpPr/>
          <p:nvPr/>
        </p:nvSpPr>
        <p:spPr>
          <a:xfrm>
            <a:off x="1346400" y="12923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4" name="Google Shape;1614;p62"/>
          <p:cNvGrpSpPr/>
          <p:nvPr/>
        </p:nvGrpSpPr>
        <p:grpSpPr>
          <a:xfrm>
            <a:off x="451050" y="1292313"/>
            <a:ext cx="776889" cy="621300"/>
            <a:chOff x="457200" y="1378813"/>
            <a:chExt cx="776889" cy="621300"/>
          </a:xfrm>
        </p:grpSpPr>
        <p:sp>
          <p:nvSpPr>
            <p:cNvPr id="1615" name="Google Shape;1615;p6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616" name="Google Shape;1616;p6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7" name="Google Shape;1617;p62"/>
          <p:cNvGrpSpPr/>
          <p:nvPr/>
        </p:nvGrpSpPr>
        <p:grpSpPr>
          <a:xfrm>
            <a:off x="451050" y="2142225"/>
            <a:ext cx="776889" cy="621300"/>
            <a:chOff x="457200" y="1378813"/>
            <a:chExt cx="776889" cy="621300"/>
          </a:xfrm>
        </p:grpSpPr>
        <p:sp>
          <p:nvSpPr>
            <p:cNvPr id="1618" name="Google Shape;1618;p6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619" name="Google Shape;1619;p6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0" name="Google Shape;1620;p62"/>
          <p:cNvGrpSpPr/>
          <p:nvPr/>
        </p:nvGrpSpPr>
        <p:grpSpPr>
          <a:xfrm>
            <a:off x="451050" y="2987350"/>
            <a:ext cx="776889" cy="621300"/>
            <a:chOff x="457200" y="1378813"/>
            <a:chExt cx="776889" cy="621300"/>
          </a:xfrm>
        </p:grpSpPr>
        <p:sp>
          <p:nvSpPr>
            <p:cNvPr id="1621" name="Google Shape;1621;p6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622" name="Google Shape;1622;p6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3" name="Google Shape;1623;p62"/>
          <p:cNvSpPr txBox="1"/>
          <p:nvPr>
            <p:ph idx="1" type="subTitle"/>
          </p:nvPr>
        </p:nvSpPr>
        <p:spPr>
          <a:xfrm>
            <a:off x="-18450" y="131150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800"/>
              <a:buNone/>
            </a:pPr>
            <a:r>
              <a:rPr lang="en"/>
              <a:t>The relationship between </a:t>
            </a:r>
            <a:r>
              <a:rPr b="1" lang="en"/>
              <a:t>containers</a:t>
            </a:r>
            <a:r>
              <a:rPr lang="en"/>
              <a:t>, </a:t>
            </a:r>
            <a:r>
              <a:rPr b="1" lang="en"/>
              <a:t>rows</a:t>
            </a:r>
            <a:r>
              <a:rPr lang="en"/>
              <a:t>, and </a:t>
            </a:r>
            <a:r>
              <a:rPr b="1" lang="en"/>
              <a:t>columns</a:t>
            </a:r>
            <a:r>
              <a:rPr lang="en"/>
              <a:t>. </a:t>
            </a:r>
            <a:br>
              <a:rPr lang="en"/>
            </a:br>
            <a:r>
              <a:rPr lang="en"/>
              <a:t>(Draw it out on a piece of paper for them.)</a:t>
            </a:r>
            <a:endParaRPr/>
          </a:p>
        </p:txBody>
      </p:sp>
      <p:sp>
        <p:nvSpPr>
          <p:cNvPr id="1624" name="Google Shape;1624;p62"/>
          <p:cNvSpPr/>
          <p:nvPr/>
        </p:nvSpPr>
        <p:spPr>
          <a:xfrm>
            <a:off x="1346400" y="21446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62"/>
          <p:cNvSpPr/>
          <p:nvPr/>
        </p:nvSpPr>
        <p:spPr>
          <a:xfrm>
            <a:off x="1346400" y="29873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62"/>
          <p:cNvSpPr txBox="1"/>
          <p:nvPr>
            <p:ph idx="1" type="subTitle"/>
          </p:nvPr>
        </p:nvSpPr>
        <p:spPr>
          <a:xfrm>
            <a:off x="-18450" y="2147038"/>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Roboto"/>
              <a:buNone/>
            </a:pPr>
            <a:r>
              <a:rPr b="0" i="0" lang="en" sz="1400" u="none" cap="none" strike="noStrike">
                <a:solidFill>
                  <a:srgbClr val="000000"/>
                </a:solidFill>
                <a:latin typeface="Roboto"/>
                <a:ea typeface="Roboto"/>
                <a:cs typeface="Roboto"/>
                <a:sym typeface="Roboto"/>
              </a:rPr>
              <a:t>The syntax for each.</a:t>
            </a:r>
            <a:endParaRPr b="0" i="0" sz="1400" u="none" cap="none" strike="noStrike">
              <a:solidFill>
                <a:srgbClr val="000000"/>
              </a:solidFill>
              <a:latin typeface="Roboto"/>
              <a:ea typeface="Roboto"/>
              <a:cs typeface="Roboto"/>
              <a:sym typeface="Roboto"/>
            </a:endParaRPr>
          </a:p>
        </p:txBody>
      </p:sp>
      <p:sp>
        <p:nvSpPr>
          <p:cNvPr id="1627" name="Google Shape;1627;p62"/>
          <p:cNvSpPr txBox="1"/>
          <p:nvPr>
            <p:ph idx="4" type="subTitle"/>
          </p:nvPr>
        </p:nvSpPr>
        <p:spPr>
          <a:xfrm>
            <a:off x="-6150" y="2989763"/>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The specific syntax details for columns.</a:t>
            </a:r>
            <a:endParaRPr b="0" i="0" sz="1000" u="none" cap="none" strike="noStrike">
              <a:solidFill>
                <a:srgbClr val="000000"/>
              </a:solidFill>
              <a:latin typeface="Roboto"/>
              <a:ea typeface="Roboto"/>
              <a:cs typeface="Roboto"/>
              <a:sym typeface="Roboto"/>
            </a:endParaRPr>
          </a:p>
        </p:txBody>
      </p:sp>
      <p:sp>
        <p:nvSpPr>
          <p:cNvPr id="1628" name="Google Shape;1628;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6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Coding Grids</a:t>
            </a:r>
            <a:endParaRPr/>
          </a:p>
        </p:txBody>
      </p:sp>
      <p:sp>
        <p:nvSpPr>
          <p:cNvPr id="1634" name="Google Shape;1634;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8" name="Shape 1638"/>
        <p:cNvGrpSpPr/>
        <p:nvPr/>
      </p:nvGrpSpPr>
      <p:grpSpPr>
        <a:xfrm>
          <a:off x="0" y="0"/>
          <a:ext cx="0" cy="0"/>
          <a:chOff x="0" y="0"/>
          <a:chExt cx="0" cy="0"/>
        </a:xfrm>
      </p:grpSpPr>
      <p:sp>
        <p:nvSpPr>
          <p:cNvPr id="1639" name="Google Shape;1639;p6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t>Coding Grids</a:t>
            </a:r>
            <a:endParaRPr/>
          </a:p>
        </p:txBody>
      </p:sp>
      <p:sp>
        <p:nvSpPr>
          <p:cNvPr id="1640" name="Google Shape;1640;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pic>
        <p:nvPicPr>
          <p:cNvPr id="1645" name="Google Shape;1645;p65"/>
          <p:cNvPicPr preferRelativeResize="0"/>
          <p:nvPr/>
        </p:nvPicPr>
        <p:blipFill rotWithShape="1">
          <a:blip r:embed="rId3">
            <a:alphaModFix/>
          </a:blip>
          <a:srcRect b="0" l="0" r="0" t="0"/>
          <a:stretch/>
        </p:blipFill>
        <p:spPr>
          <a:xfrm>
            <a:off x="1360155" y="1084598"/>
            <a:ext cx="6423699" cy="3770977"/>
          </a:xfrm>
          <a:prstGeom prst="rect">
            <a:avLst/>
          </a:prstGeom>
          <a:noFill/>
          <a:ln>
            <a:noFill/>
          </a:ln>
        </p:spPr>
      </p:pic>
      <p:sp>
        <p:nvSpPr>
          <p:cNvPr id="1646" name="Google Shape;1646;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Bootstrap Grid</a:t>
            </a:r>
            <a:endParaRPr/>
          </a:p>
        </p:txBody>
      </p:sp>
      <p:sp>
        <p:nvSpPr>
          <p:cNvPr id="1647" name="Google Shape;1647;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48" name="Google Shape;1648;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2" name="Shape 1652"/>
        <p:cNvGrpSpPr/>
        <p:nvPr/>
      </p:nvGrpSpPr>
      <p:grpSpPr>
        <a:xfrm>
          <a:off x="0" y="0"/>
          <a:ext cx="0" cy="0"/>
          <a:chOff x="0" y="0"/>
          <a:chExt cx="0" cy="0"/>
        </a:xfrm>
      </p:grpSpPr>
      <p:pic>
        <p:nvPicPr>
          <p:cNvPr id="1653" name="Google Shape;1653;p66"/>
          <p:cNvPicPr preferRelativeResize="0"/>
          <p:nvPr/>
        </p:nvPicPr>
        <p:blipFill rotWithShape="1">
          <a:blip r:embed="rId3">
            <a:alphaModFix/>
          </a:blip>
          <a:srcRect b="0" l="0" r="0" t="0"/>
          <a:stretch/>
        </p:blipFill>
        <p:spPr>
          <a:xfrm>
            <a:off x="1682250" y="1199388"/>
            <a:ext cx="5779500" cy="1321950"/>
          </a:xfrm>
          <a:prstGeom prst="rect">
            <a:avLst/>
          </a:prstGeom>
          <a:noFill/>
          <a:ln>
            <a:noFill/>
          </a:ln>
        </p:spPr>
      </p:pic>
      <p:sp>
        <p:nvSpPr>
          <p:cNvPr id="1654" name="Google Shape;1654;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Bootstrap Grid</a:t>
            </a:r>
            <a:endParaRPr/>
          </a:p>
        </p:txBody>
      </p:sp>
      <p:sp>
        <p:nvSpPr>
          <p:cNvPr id="1655" name="Google Shape;1655;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56" name="Google Shape;1656;p66"/>
          <p:cNvPicPr preferRelativeResize="0"/>
          <p:nvPr/>
        </p:nvPicPr>
        <p:blipFill rotWithShape="1">
          <a:blip r:embed="rId4">
            <a:alphaModFix/>
          </a:blip>
          <a:srcRect b="0" l="0" r="0" t="0"/>
          <a:stretch/>
        </p:blipFill>
        <p:spPr>
          <a:xfrm>
            <a:off x="2362900" y="2368950"/>
            <a:ext cx="3917849" cy="2299951"/>
          </a:xfrm>
          <a:prstGeom prst="rect">
            <a:avLst/>
          </a:prstGeom>
          <a:noFill/>
          <a:ln>
            <a:noFill/>
          </a:ln>
        </p:spPr>
      </p:pic>
      <p:sp>
        <p:nvSpPr>
          <p:cNvPr id="1657" name="Google Shape;1657;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pic>
        <p:nvPicPr>
          <p:cNvPr id="1662" name="Google Shape;1662;p67"/>
          <p:cNvPicPr preferRelativeResize="0"/>
          <p:nvPr/>
        </p:nvPicPr>
        <p:blipFill rotWithShape="1">
          <a:blip r:embed="rId3">
            <a:alphaModFix/>
          </a:blip>
          <a:srcRect b="0" l="0" r="0" t="0"/>
          <a:stretch/>
        </p:blipFill>
        <p:spPr>
          <a:xfrm>
            <a:off x="1213501" y="1806900"/>
            <a:ext cx="6717000" cy="1204372"/>
          </a:xfrm>
          <a:prstGeom prst="rect">
            <a:avLst/>
          </a:prstGeom>
          <a:noFill/>
          <a:ln>
            <a:noFill/>
          </a:ln>
        </p:spPr>
      </p:pic>
      <p:sp>
        <p:nvSpPr>
          <p:cNvPr id="1663" name="Google Shape;1663;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Defining Containers</a:t>
            </a:r>
            <a:endParaRPr/>
          </a:p>
        </p:txBody>
      </p:sp>
      <p:sp>
        <p:nvSpPr>
          <p:cNvPr id="1664" name="Google Shape;1664;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A </a:t>
            </a:r>
            <a:r>
              <a:rPr i="1" lang="en"/>
              <a:t>container</a:t>
            </a:r>
            <a:r>
              <a:rPr lang="en"/>
              <a:t> is the box the entire grid sits inside.</a:t>
            </a:r>
            <a:endParaRPr/>
          </a:p>
        </p:txBody>
      </p:sp>
      <p:sp>
        <p:nvSpPr>
          <p:cNvPr id="1665" name="Google Shape;1665;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pic>
        <p:nvPicPr>
          <p:cNvPr id="1670" name="Google Shape;1670;p68"/>
          <p:cNvPicPr preferRelativeResize="0"/>
          <p:nvPr/>
        </p:nvPicPr>
        <p:blipFill rotWithShape="1">
          <a:blip r:embed="rId3">
            <a:alphaModFix/>
          </a:blip>
          <a:srcRect b="0" l="0" r="0" t="0"/>
          <a:stretch/>
        </p:blipFill>
        <p:spPr>
          <a:xfrm>
            <a:off x="1540450" y="1518750"/>
            <a:ext cx="5925808" cy="2868007"/>
          </a:xfrm>
          <a:prstGeom prst="rect">
            <a:avLst/>
          </a:prstGeom>
          <a:noFill/>
          <a:ln>
            <a:noFill/>
          </a:ln>
        </p:spPr>
      </p:pic>
      <p:sp>
        <p:nvSpPr>
          <p:cNvPr id="1671" name="Google Shape;1671;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Defining Rows</a:t>
            </a:r>
            <a:endParaRPr/>
          </a:p>
        </p:txBody>
      </p:sp>
      <p:sp>
        <p:nvSpPr>
          <p:cNvPr id="1672" name="Google Shape;1672;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i="1" lang="en"/>
              <a:t>Rows</a:t>
            </a:r>
            <a:r>
              <a:rPr lang="en"/>
              <a:t> are the rows we talked about earlier.</a:t>
            </a:r>
            <a:endParaRPr/>
          </a:p>
        </p:txBody>
      </p:sp>
      <p:sp>
        <p:nvSpPr>
          <p:cNvPr id="1673" name="Google Shape;1673;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Today’s Class</a:t>
            </a:r>
            <a:endParaRPr/>
          </a:p>
        </p:txBody>
      </p:sp>
      <p:sp>
        <p:nvSpPr>
          <p:cNvPr id="1050" name="Google Shape;1050;p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51" name="Google Shape;1051;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7" name="Shape 1677"/>
        <p:cNvGrpSpPr/>
        <p:nvPr/>
      </p:nvGrpSpPr>
      <p:grpSpPr>
        <a:xfrm>
          <a:off x="0" y="0"/>
          <a:ext cx="0" cy="0"/>
          <a:chOff x="0" y="0"/>
          <a:chExt cx="0" cy="0"/>
        </a:xfrm>
      </p:grpSpPr>
      <p:pic>
        <p:nvPicPr>
          <p:cNvPr id="1678" name="Google Shape;1678;p69"/>
          <p:cNvPicPr preferRelativeResize="0"/>
          <p:nvPr/>
        </p:nvPicPr>
        <p:blipFill rotWithShape="1">
          <a:blip r:embed="rId3">
            <a:alphaModFix/>
          </a:blip>
          <a:srcRect b="0" l="0" r="0" t="0"/>
          <a:stretch/>
        </p:blipFill>
        <p:spPr>
          <a:xfrm>
            <a:off x="2433425" y="1914969"/>
            <a:ext cx="4229100" cy="2901919"/>
          </a:xfrm>
          <a:prstGeom prst="rect">
            <a:avLst/>
          </a:prstGeom>
          <a:noFill/>
          <a:ln>
            <a:noFill/>
          </a:ln>
        </p:spPr>
      </p:pic>
      <p:sp>
        <p:nvSpPr>
          <p:cNvPr id="1679" name="Google Shape;1679;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Defining Columns</a:t>
            </a:r>
            <a:endParaRPr/>
          </a:p>
        </p:txBody>
      </p:sp>
      <p:sp>
        <p:nvSpPr>
          <p:cNvPr id="1680" name="Google Shape;1680;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i="1" lang="en"/>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indent="-317500" lvl="0" marL="457200" rtl="0" algn="l">
              <a:lnSpc>
                <a:spcPct val="100000"/>
              </a:lnSpc>
              <a:spcBef>
                <a:spcPts val="0"/>
              </a:spcBef>
              <a:spcAft>
                <a:spcPts val="0"/>
              </a:spcAft>
              <a:buSzPts val="1400"/>
              <a:buChar char="●"/>
            </a:pPr>
            <a:r>
              <a:rPr b="1" lang="en">
                <a:latin typeface="Courier New"/>
                <a:ea typeface="Courier New"/>
                <a:cs typeface="Courier New"/>
                <a:sym typeface="Courier New"/>
              </a:rPr>
              <a:t>Col</a:t>
            </a:r>
            <a:r>
              <a:rPr lang="en"/>
              <a:t>: column</a:t>
            </a:r>
            <a:endParaRPr/>
          </a:p>
          <a:p>
            <a:pPr indent="-317500" lvl="0" marL="457200" rtl="0" algn="l">
              <a:lnSpc>
                <a:spcPct val="100000"/>
              </a:lnSpc>
              <a:spcBef>
                <a:spcPts val="0"/>
              </a:spcBef>
              <a:spcAft>
                <a:spcPts val="0"/>
              </a:spcAft>
              <a:buSzPts val="1400"/>
              <a:buChar char="●"/>
            </a:pPr>
            <a:r>
              <a:rPr b="1" lang="en">
                <a:latin typeface="Courier New"/>
                <a:ea typeface="Courier New"/>
                <a:cs typeface="Courier New"/>
                <a:sym typeface="Courier New"/>
              </a:rPr>
              <a:t>sz</a:t>
            </a:r>
            <a:r>
              <a:rPr lang="en"/>
              <a:t>:</a:t>
            </a:r>
            <a:r>
              <a:rPr b="1" lang="en"/>
              <a:t> </a:t>
            </a:r>
            <a:r>
              <a:rPr lang="en"/>
              <a:t>viewing size (in this case, medium)</a:t>
            </a:r>
            <a:endParaRPr/>
          </a:p>
          <a:p>
            <a:pPr indent="-317500" lvl="0" marL="457200" rtl="0" algn="l">
              <a:lnSpc>
                <a:spcPct val="100000"/>
              </a:lnSpc>
              <a:spcBef>
                <a:spcPts val="0"/>
              </a:spcBef>
              <a:spcAft>
                <a:spcPts val="0"/>
              </a:spcAft>
              <a:buSzPts val="1400"/>
              <a:buChar char="●"/>
            </a:pPr>
            <a:r>
              <a:rPr b="1" lang="en">
                <a:latin typeface="Courier New"/>
                <a:ea typeface="Courier New"/>
                <a:cs typeface="Courier New"/>
                <a:sym typeface="Courier New"/>
              </a:rPr>
              <a:t>#</a:t>
            </a:r>
            <a:r>
              <a:rPr lang="en"/>
              <a:t>: number of “columns taken” out of 12 (in this case, 4 out of 12)</a:t>
            </a:r>
            <a:endParaRPr/>
          </a:p>
          <a:p>
            <a:pPr indent="0" lvl="0" marL="0" rtl="0" algn="l">
              <a:lnSpc>
                <a:spcPct val="100000"/>
              </a:lnSpc>
              <a:spcBef>
                <a:spcPts val="0"/>
              </a:spcBef>
              <a:spcAft>
                <a:spcPts val="0"/>
              </a:spcAft>
              <a:buSzPts val="1800"/>
              <a:buNone/>
            </a:pPr>
            <a:r>
              <a:t/>
            </a:r>
            <a:endParaRPr/>
          </a:p>
        </p:txBody>
      </p:sp>
      <p:sp>
        <p:nvSpPr>
          <p:cNvPr id="1681" name="Google Shape;168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7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687" name="Google Shape;1687;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688" name="Google Shape;1688;p7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20 minutes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694" name="Google Shape;169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a:p>
        </p:txBody>
      </p:sp>
      <p:sp>
        <p:nvSpPr>
          <p:cNvPr id="1695" name="Google Shape;169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indent="0" lvl="0" marL="0" rtl="0" algn="l">
              <a:lnSpc>
                <a:spcPct val="100000"/>
              </a:lnSpc>
              <a:spcBef>
                <a:spcPts val="0"/>
              </a:spcBef>
              <a:spcAft>
                <a:spcPts val="0"/>
              </a:spcAft>
              <a:buSzPts val="1800"/>
              <a:buNone/>
            </a:pPr>
            <a:r>
              <a:t/>
            </a:r>
            <a:endParaRPr/>
          </a:p>
        </p:txBody>
      </p:sp>
      <p:sp>
        <p:nvSpPr>
          <p:cNvPr id="1696" name="Google Shape;1696;p7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lang="en">
                <a:solidFill>
                  <a:schemeClr val="dk1"/>
                </a:solidFill>
              </a:rPr>
              <a:t>Suggested Time: 20 minutes</a:t>
            </a:r>
            <a:endParaRPr/>
          </a:p>
        </p:txBody>
      </p:sp>
      <p:sp>
        <p:nvSpPr>
          <p:cNvPr id="1697" name="Google Shape;1697;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8" name="Google Shape;1698;p71"/>
          <p:cNvGrpSpPr/>
          <p:nvPr/>
        </p:nvGrpSpPr>
        <p:grpSpPr>
          <a:xfrm>
            <a:off x="457200" y="1237825"/>
            <a:ext cx="776900" cy="486300"/>
            <a:chOff x="457200" y="1466425"/>
            <a:chExt cx="776900" cy="486300"/>
          </a:xfrm>
        </p:grpSpPr>
        <p:sp>
          <p:nvSpPr>
            <p:cNvPr id="1699" name="Google Shape;1699;p71"/>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1700" name="Google Shape;1700;p71"/>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1" name="Google Shape;1701;p71"/>
          <p:cNvSpPr txBox="1"/>
          <p:nvPr>
            <p:ph idx="1" type="subTitle"/>
          </p:nvPr>
        </p:nvSpPr>
        <p:spPr>
          <a:xfrm>
            <a:off x="12450" y="1274650"/>
            <a:ext cx="9144000" cy="4464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800"/>
              <a:buNone/>
            </a:pPr>
            <a:r>
              <a:rPr lang="en">
                <a:solidFill>
                  <a:schemeClr val="dk1"/>
                </a:solidFill>
              </a:rPr>
              <a:t>Before you start coding, spend some time drawing the grid layout.</a:t>
            </a:r>
            <a:endParaRPr/>
          </a:p>
        </p:txBody>
      </p:sp>
      <p:sp>
        <p:nvSpPr>
          <p:cNvPr id="1702" name="Google Shape;1702;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3" name="Google Shape;1703;p71"/>
          <p:cNvGrpSpPr/>
          <p:nvPr/>
        </p:nvGrpSpPr>
        <p:grpSpPr>
          <a:xfrm>
            <a:off x="457200" y="1828900"/>
            <a:ext cx="776900" cy="486300"/>
            <a:chOff x="457200" y="1466425"/>
            <a:chExt cx="776900" cy="486300"/>
          </a:xfrm>
        </p:grpSpPr>
        <p:sp>
          <p:nvSpPr>
            <p:cNvPr id="1704" name="Google Shape;1704;p71"/>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705" name="Google Shape;1705;p71"/>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6" name="Google Shape;1706;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7" name="Google Shape;1707;p71"/>
          <p:cNvGrpSpPr/>
          <p:nvPr/>
        </p:nvGrpSpPr>
        <p:grpSpPr>
          <a:xfrm>
            <a:off x="457200" y="2419975"/>
            <a:ext cx="776900" cy="486300"/>
            <a:chOff x="457200" y="1466425"/>
            <a:chExt cx="776900" cy="486300"/>
          </a:xfrm>
        </p:grpSpPr>
        <p:sp>
          <p:nvSpPr>
            <p:cNvPr id="1708" name="Google Shape;1708;p71"/>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709" name="Google Shape;1709;p71"/>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0" name="Google Shape;1710;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1" name="Google Shape;1711;p71"/>
          <p:cNvGrpSpPr/>
          <p:nvPr/>
        </p:nvGrpSpPr>
        <p:grpSpPr>
          <a:xfrm>
            <a:off x="457200" y="3011050"/>
            <a:ext cx="776900" cy="486300"/>
            <a:chOff x="457200" y="1466425"/>
            <a:chExt cx="776900" cy="486300"/>
          </a:xfrm>
        </p:grpSpPr>
        <p:sp>
          <p:nvSpPr>
            <p:cNvPr id="1712" name="Google Shape;1712;p71"/>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713" name="Google Shape;1713;p71"/>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4" name="Google Shape;1714;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5" name="Google Shape;1715;p71"/>
          <p:cNvGrpSpPr/>
          <p:nvPr/>
        </p:nvGrpSpPr>
        <p:grpSpPr>
          <a:xfrm>
            <a:off x="457200" y="3602137"/>
            <a:ext cx="776900" cy="486300"/>
            <a:chOff x="457200" y="1466425"/>
            <a:chExt cx="776900" cy="486300"/>
          </a:xfrm>
        </p:grpSpPr>
        <p:sp>
          <p:nvSpPr>
            <p:cNvPr id="1716" name="Google Shape;1716;p7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05</a:t>
              </a:r>
              <a:endParaRPr b="0" i="0" sz="3000" u="none" cap="none" strike="noStrike">
                <a:solidFill>
                  <a:srgbClr val="000000"/>
                </a:solidFill>
                <a:latin typeface="Roboto Thin"/>
                <a:ea typeface="Roboto Thin"/>
                <a:cs typeface="Roboto Thin"/>
                <a:sym typeface="Roboto Thin"/>
              </a:endParaRPr>
            </a:p>
          </p:txBody>
        </p:sp>
        <p:sp>
          <p:nvSpPr>
            <p:cNvPr id="1717" name="Google Shape;1717;p7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8" name="Google Shape;1718;p71"/>
          <p:cNvSpPr txBox="1"/>
          <p:nvPr>
            <p:ph idx="1" type="subTitle"/>
          </p:nvPr>
        </p:nvSpPr>
        <p:spPr>
          <a:xfrm>
            <a:off x="12300" y="1858825"/>
            <a:ext cx="9144000" cy="4464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Roboto"/>
              <a:buNone/>
            </a:pPr>
            <a:r>
              <a:rPr b="0" i="0" lang="en" sz="1400" u="none" cap="none" strike="noStrike">
                <a:solidFill>
                  <a:schemeClr val="dk1"/>
                </a:solidFill>
                <a:latin typeface="Roboto"/>
                <a:ea typeface="Roboto"/>
                <a:cs typeface="Roboto"/>
                <a:sym typeface="Roboto"/>
              </a:rPr>
              <a:t>Count the number of rows and columns.</a:t>
            </a:r>
            <a:endParaRPr b="0" i="0" sz="1400" u="none" cap="none" strike="noStrike">
              <a:solidFill>
                <a:srgbClr val="000000"/>
              </a:solidFill>
              <a:latin typeface="Roboto"/>
              <a:ea typeface="Roboto"/>
              <a:cs typeface="Roboto"/>
              <a:sym typeface="Roboto"/>
            </a:endParaRPr>
          </a:p>
        </p:txBody>
      </p:sp>
      <p:sp>
        <p:nvSpPr>
          <p:cNvPr id="1719" name="Google Shape;1719;p71"/>
          <p:cNvSpPr txBox="1"/>
          <p:nvPr>
            <p:ph idx="4" type="subTitle"/>
          </p:nvPr>
        </p:nvSpPr>
        <p:spPr>
          <a:xfrm>
            <a:off x="-12350" y="2439925"/>
            <a:ext cx="9168600" cy="4464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Use the Bootstrap grid syntax to code it out.</a:t>
            </a:r>
            <a:endParaRPr b="0" i="0" sz="1000" u="none" cap="none" strike="noStrike">
              <a:solidFill>
                <a:srgbClr val="000000"/>
              </a:solidFill>
              <a:latin typeface="Roboto"/>
              <a:ea typeface="Roboto"/>
              <a:cs typeface="Roboto"/>
              <a:sym typeface="Roboto"/>
            </a:endParaRPr>
          </a:p>
        </p:txBody>
      </p:sp>
      <p:sp>
        <p:nvSpPr>
          <p:cNvPr id="1720" name="Google Shape;1720;p71"/>
          <p:cNvSpPr txBox="1"/>
          <p:nvPr>
            <p:ph idx="4"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700"/>
              <a:buNone/>
            </a:pPr>
            <a:r>
              <a:rPr lang="en">
                <a:solidFill>
                  <a:schemeClr val="dk1"/>
                </a:solidFill>
              </a:rPr>
              <a:t>Share a screenshot of your page with the class when you are done.</a:t>
            </a:r>
            <a:endParaRPr/>
          </a:p>
        </p:txBody>
      </p:sp>
      <p:sp>
        <p:nvSpPr>
          <p:cNvPr id="1721" name="Google Shape;1721;p71"/>
          <p:cNvSpPr txBox="1"/>
          <p:nvPr>
            <p:ph idx="1" type="subTitle"/>
          </p:nvPr>
        </p:nvSpPr>
        <p:spPr>
          <a:xfrm>
            <a:off x="12525" y="3622100"/>
            <a:ext cx="9144000" cy="4464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You can use the Ipsum Generator (</a:t>
            </a:r>
            <a:r>
              <a:rPr b="0" i="0" lang="en" sz="1400" u="sng" cap="none" strike="noStrike">
                <a:solidFill>
                  <a:schemeClr val="hlink"/>
                </a:solidFill>
                <a:latin typeface="Arial"/>
                <a:ea typeface="Arial"/>
                <a:cs typeface="Arial"/>
                <a:sym typeface="Arial"/>
                <a:hlinkClick r:id="rId3"/>
              </a:rPr>
              <a:t>www.lipsum.com/)</a:t>
            </a:r>
            <a:r>
              <a:rPr b="0" i="0" lang="en" sz="1400" u="none" cap="none" strike="noStrike">
                <a:solidFill>
                  <a:schemeClr val="dk1"/>
                </a:solidFill>
                <a:latin typeface="Arial"/>
                <a:ea typeface="Arial"/>
                <a:cs typeface="Arial"/>
                <a:sym typeface="Arial"/>
              </a:rPr>
              <a:t> to generate content for your page.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5" name="Shape 1725"/>
        <p:cNvGrpSpPr/>
        <p:nvPr/>
      </p:nvGrpSpPr>
      <p:grpSpPr>
        <a:xfrm>
          <a:off x="0" y="0"/>
          <a:ext cx="0" cy="0"/>
          <a:chOff x="0" y="0"/>
          <a:chExt cx="0" cy="0"/>
        </a:xfrm>
      </p:grpSpPr>
      <p:pic>
        <p:nvPicPr>
          <p:cNvPr id="1726" name="Google Shape;1726;p72"/>
          <p:cNvPicPr preferRelativeResize="0"/>
          <p:nvPr/>
        </p:nvPicPr>
        <p:blipFill rotWithShape="1">
          <a:blip r:embed="rId3">
            <a:alphaModFix/>
          </a:blip>
          <a:srcRect b="0" l="0" r="0" t="0"/>
          <a:stretch/>
        </p:blipFill>
        <p:spPr>
          <a:xfrm>
            <a:off x="355939" y="1183053"/>
            <a:ext cx="6624995" cy="2934636"/>
          </a:xfrm>
          <a:prstGeom prst="rect">
            <a:avLst/>
          </a:prstGeom>
          <a:noFill/>
          <a:ln>
            <a:noFill/>
          </a:ln>
        </p:spPr>
      </p:pic>
      <p:sp>
        <p:nvSpPr>
          <p:cNvPr id="1727" name="Google Shape;1727;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Your Turn</a:t>
            </a:r>
            <a:endParaRPr/>
          </a:p>
        </p:txBody>
      </p:sp>
      <p:sp>
        <p:nvSpPr>
          <p:cNvPr id="1728" name="Google Shape;1728;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t/>
            </a:r>
            <a:endParaRPr/>
          </a:p>
        </p:txBody>
      </p:sp>
      <p:sp>
        <p:nvSpPr>
          <p:cNvPr id="1729" name="Google Shape;1729;p7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indent="0" lvl="0" marL="0" rtl="0" algn="r">
              <a:lnSpc>
                <a:spcPct val="100000"/>
              </a:lnSpc>
              <a:spcBef>
                <a:spcPts val="0"/>
              </a:spcBef>
              <a:spcAft>
                <a:spcPts val="0"/>
              </a:spcAft>
              <a:buSzPts val="1000"/>
              <a:buNone/>
            </a:pPr>
            <a:r>
              <a:t/>
            </a:r>
            <a:endParaRPr/>
          </a:p>
        </p:txBody>
      </p:sp>
      <p:sp>
        <p:nvSpPr>
          <p:cNvPr id="1730" name="Google Shape;1730;p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Google Shape;1735;g7f4825ac7c_0_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1736" name="Google Shape;1736;g7f4825ac7c_0_0"/>
          <p:cNvSpPr txBox="1"/>
          <p:nvPr>
            <p:ph type="title"/>
          </p:nvPr>
        </p:nvSpPr>
        <p:spPr>
          <a:xfrm>
            <a:off x="-12300" y="1983525"/>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                              Break!! (40 mins)</a:t>
            </a:r>
            <a:endParaRPr/>
          </a:p>
        </p:txBody>
      </p:sp>
      <p:sp>
        <p:nvSpPr>
          <p:cNvPr id="1737" name="Google Shape;1737;g7f4825ac7c_0_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738" name="Google Shape;1738;g7f4825ac7c_0_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2" name="Shape 1742"/>
        <p:cNvGrpSpPr/>
        <p:nvPr/>
      </p:nvGrpSpPr>
      <p:grpSpPr>
        <a:xfrm>
          <a:off x="0" y="0"/>
          <a:ext cx="0" cy="0"/>
          <a:chOff x="0" y="0"/>
          <a:chExt cx="0" cy="0"/>
        </a:xfrm>
      </p:grpSpPr>
      <p:sp>
        <p:nvSpPr>
          <p:cNvPr id="1743" name="Google Shape;1743;p7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Building Bootstrap Layouts</a:t>
            </a:r>
            <a:endParaRPr/>
          </a:p>
        </p:txBody>
      </p:sp>
      <p:sp>
        <p:nvSpPr>
          <p:cNvPr id="1744" name="Google Shape;1744;p7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Google Shape;1749;p7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t>Bootstrap Wireframe Layout </a:t>
            </a:r>
            <a:endParaRPr/>
          </a:p>
        </p:txBody>
      </p:sp>
      <p:sp>
        <p:nvSpPr>
          <p:cNvPr id="1750" name="Google Shape;1750;p7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4" name="Shape 1754"/>
        <p:cNvGrpSpPr/>
        <p:nvPr/>
      </p:nvGrpSpPr>
      <p:grpSpPr>
        <a:xfrm>
          <a:off x="0" y="0"/>
          <a:ext cx="0" cy="0"/>
          <a:chOff x="0" y="0"/>
          <a:chExt cx="0" cy="0"/>
        </a:xfrm>
      </p:grpSpPr>
      <p:sp>
        <p:nvSpPr>
          <p:cNvPr id="1755" name="Google Shape;1755;p7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756" name="Google Shape;1756;p7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30 minutes</a:t>
            </a:r>
            <a:endParaRPr/>
          </a:p>
        </p:txBody>
      </p:sp>
      <p:sp>
        <p:nvSpPr>
          <p:cNvPr id="1757" name="Google Shape;1757;p7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Challenge:</a:t>
            </a:r>
            <a:endParaRPr b="1" sz="3000"/>
          </a:p>
          <a:p>
            <a:pPr indent="0" lvl="0" marL="0" rtl="0" algn="l">
              <a:lnSpc>
                <a:spcPct val="100000"/>
              </a:lnSpc>
              <a:spcBef>
                <a:spcPts val="0"/>
              </a:spcBef>
              <a:spcAft>
                <a:spcPts val="0"/>
              </a:spcAft>
              <a:buSzPts val="3000"/>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sp>
        <p:nvSpPr>
          <p:cNvPr id="1762" name="Google Shape;1762;p7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763" name="Google Shape;1763;p7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64" name="Google Shape;1764;p7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rPr>
              <a:t>Be sure to include the following elements:</a:t>
            </a:r>
            <a:endParaRPr b="1">
              <a:solidFill>
                <a:schemeClr val="dk1"/>
              </a:solidFill>
            </a:endParaRPr>
          </a:p>
          <a:p>
            <a:pPr indent="0" lvl="0" marL="0" rtl="0" algn="l">
              <a:lnSpc>
                <a:spcPct val="100000"/>
              </a:lnSpc>
              <a:spcBef>
                <a:spcPts val="0"/>
              </a:spcBef>
              <a:spcAft>
                <a:spcPts val="0"/>
              </a:spcAft>
              <a:buSzPts val="1800"/>
              <a:buNone/>
            </a:pPr>
            <a:r>
              <a:t/>
            </a:r>
            <a:endParaRPr/>
          </a:p>
        </p:txBody>
      </p:sp>
      <p:sp>
        <p:nvSpPr>
          <p:cNvPr id="1765" name="Google Shape;1765;p7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lang="en"/>
              <a:t>Suggested Time: 30 minutes</a:t>
            </a:r>
            <a:endParaRPr/>
          </a:p>
        </p:txBody>
      </p:sp>
      <p:sp>
        <p:nvSpPr>
          <p:cNvPr id="1766" name="Google Shape;1766;p76"/>
          <p:cNvSpPr/>
          <p:nvPr/>
        </p:nvSpPr>
        <p:spPr>
          <a:xfrm>
            <a:off x="1141275" y="154262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76"/>
          <p:cNvSpPr txBox="1"/>
          <p:nvPr>
            <p:ph idx="3" type="subTitle"/>
          </p:nvPr>
        </p:nvSpPr>
        <p:spPr>
          <a:xfrm>
            <a:off x="-12150" y="1579450"/>
            <a:ext cx="6584700" cy="446400"/>
          </a:xfrm>
          <a:prstGeom prst="rect">
            <a:avLst/>
          </a:prstGeom>
          <a:noFill/>
          <a:ln>
            <a:noFill/>
          </a:ln>
        </p:spPr>
        <p:txBody>
          <a:bodyPr anchorCtr="0" anchor="ctr" bIns="0" lIns="1417300" spcFirstLastPara="1" rIns="457200" wrap="square" tIns="0">
            <a:noAutofit/>
          </a:bodyPr>
          <a:lstStyle/>
          <a:p>
            <a:pPr indent="0" lvl="0" marL="0" marR="0" rtl="0" algn="l">
              <a:lnSpc>
                <a:spcPct val="100000"/>
              </a:lnSpc>
              <a:spcBef>
                <a:spcPts val="0"/>
              </a:spcBef>
              <a:spcAft>
                <a:spcPts val="0"/>
              </a:spcAft>
              <a:buClr>
                <a:srgbClr val="000000"/>
              </a:buClr>
              <a:buSzPts val="1400"/>
              <a:buFont typeface="Roboto"/>
              <a:buNone/>
            </a:pPr>
            <a:r>
              <a:rPr b="0" i="0" lang="en" sz="1400" u="none" cap="none" strike="noStrike">
                <a:solidFill>
                  <a:srgbClr val="000000"/>
                </a:solidFill>
                <a:latin typeface="Roboto"/>
                <a:ea typeface="Roboto"/>
                <a:cs typeface="Roboto"/>
                <a:sym typeface="Roboto"/>
              </a:rPr>
              <a:t>Grid Layout </a:t>
            </a:r>
            <a:endParaRPr b="0" i="0" sz="1400" u="none" cap="none" strike="noStrike">
              <a:solidFill>
                <a:srgbClr val="000000"/>
              </a:solidFill>
              <a:latin typeface="Roboto"/>
              <a:ea typeface="Roboto"/>
              <a:cs typeface="Roboto"/>
              <a:sym typeface="Roboto"/>
            </a:endParaRPr>
          </a:p>
        </p:txBody>
      </p:sp>
      <p:sp>
        <p:nvSpPr>
          <p:cNvPr id="1768" name="Google Shape;1768;p76"/>
          <p:cNvSpPr/>
          <p:nvPr/>
        </p:nvSpPr>
        <p:spPr>
          <a:xfrm>
            <a:off x="1141350" y="213370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76"/>
          <p:cNvSpPr/>
          <p:nvPr/>
        </p:nvSpPr>
        <p:spPr>
          <a:xfrm>
            <a:off x="1141350" y="272477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76"/>
          <p:cNvSpPr/>
          <p:nvPr/>
        </p:nvSpPr>
        <p:spPr>
          <a:xfrm>
            <a:off x="1141350" y="33158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76"/>
          <p:cNvSpPr txBox="1"/>
          <p:nvPr>
            <p:ph idx="4" type="subTitle"/>
          </p:nvPr>
        </p:nvSpPr>
        <p:spPr>
          <a:xfrm>
            <a:off x="-12200" y="2744725"/>
            <a:ext cx="6228900" cy="446400"/>
          </a:xfrm>
          <a:prstGeom prst="rect">
            <a:avLst/>
          </a:prstGeom>
          <a:noFill/>
          <a:ln>
            <a:noFill/>
          </a:ln>
        </p:spPr>
        <p:txBody>
          <a:bodyPr anchorCtr="0" anchor="ctr" bIns="0" lIns="1417300" spcFirstLastPara="1" rIns="45720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Sidebar card</a:t>
            </a:r>
            <a:endParaRPr b="0" i="0" sz="2400" u="none" cap="none" strike="noStrike">
              <a:solidFill>
                <a:srgbClr val="000000"/>
              </a:solidFill>
              <a:latin typeface="Roboto Medium"/>
              <a:ea typeface="Roboto Medium"/>
              <a:cs typeface="Roboto Medium"/>
              <a:sym typeface="Roboto Medium"/>
            </a:endParaRPr>
          </a:p>
        </p:txBody>
      </p:sp>
      <p:sp>
        <p:nvSpPr>
          <p:cNvPr id="1772" name="Google Shape;1772;p76"/>
          <p:cNvSpPr txBox="1"/>
          <p:nvPr>
            <p:ph idx="3" type="subTitle"/>
          </p:nvPr>
        </p:nvSpPr>
        <p:spPr>
          <a:xfrm>
            <a:off x="-12250" y="3335825"/>
            <a:ext cx="6551100" cy="446400"/>
          </a:xfrm>
          <a:prstGeom prst="rect">
            <a:avLst/>
          </a:prstGeom>
          <a:noFill/>
          <a:ln>
            <a:noFill/>
          </a:ln>
        </p:spPr>
        <p:txBody>
          <a:bodyPr anchorCtr="0" anchor="ctr" bIns="0" lIns="1417300" spcFirstLastPara="1" rIns="457200" wrap="square" tIns="0">
            <a:noAutofit/>
          </a:bodyPr>
          <a:lstStyle/>
          <a:p>
            <a:pPr indent="0" lvl="0" marL="0" rtl="0" algn="l">
              <a:lnSpc>
                <a:spcPct val="100000"/>
              </a:lnSpc>
              <a:spcBef>
                <a:spcPts val="0"/>
              </a:spcBef>
              <a:spcAft>
                <a:spcPts val="0"/>
              </a:spcAft>
              <a:buSzPts val="1800"/>
              <a:buNone/>
            </a:pPr>
            <a:r>
              <a:rPr lang="en"/>
              <a:t>Thumbnail</a:t>
            </a:r>
            <a:endParaRPr/>
          </a:p>
        </p:txBody>
      </p:sp>
      <p:pic>
        <p:nvPicPr>
          <p:cNvPr id="1773" name="Google Shape;1773;p76"/>
          <p:cNvPicPr preferRelativeResize="0"/>
          <p:nvPr/>
        </p:nvPicPr>
        <p:blipFill rotWithShape="1">
          <a:blip r:embed="rId3">
            <a:alphaModFix/>
          </a:blip>
          <a:srcRect b="1830" l="0" r="0" t="1830"/>
          <a:stretch/>
        </p:blipFill>
        <p:spPr>
          <a:xfrm>
            <a:off x="429768" y="1566672"/>
            <a:ext cx="577804" cy="446400"/>
          </a:xfrm>
          <a:prstGeom prst="rect">
            <a:avLst/>
          </a:prstGeom>
          <a:noFill/>
          <a:ln>
            <a:noFill/>
          </a:ln>
        </p:spPr>
      </p:pic>
      <p:pic>
        <p:nvPicPr>
          <p:cNvPr id="1774" name="Google Shape;1774;p76"/>
          <p:cNvPicPr preferRelativeResize="0"/>
          <p:nvPr/>
        </p:nvPicPr>
        <p:blipFill rotWithShape="1">
          <a:blip r:embed="rId3">
            <a:alphaModFix/>
          </a:blip>
          <a:srcRect b="1819" l="0" r="0" t="1830"/>
          <a:stretch/>
        </p:blipFill>
        <p:spPr>
          <a:xfrm>
            <a:off x="429768" y="2153647"/>
            <a:ext cx="577804" cy="446400"/>
          </a:xfrm>
          <a:prstGeom prst="rect">
            <a:avLst/>
          </a:prstGeom>
          <a:noFill/>
          <a:ln>
            <a:noFill/>
          </a:ln>
        </p:spPr>
      </p:pic>
      <p:pic>
        <p:nvPicPr>
          <p:cNvPr id="1775" name="Google Shape;1775;p76"/>
          <p:cNvPicPr preferRelativeResize="0"/>
          <p:nvPr/>
        </p:nvPicPr>
        <p:blipFill rotWithShape="1">
          <a:blip r:embed="rId3">
            <a:alphaModFix/>
          </a:blip>
          <a:srcRect b="1830" l="0" r="0" t="1830"/>
          <a:stretch/>
        </p:blipFill>
        <p:spPr>
          <a:xfrm>
            <a:off x="429768" y="2744722"/>
            <a:ext cx="577804" cy="446400"/>
          </a:xfrm>
          <a:prstGeom prst="rect">
            <a:avLst/>
          </a:prstGeom>
          <a:noFill/>
          <a:ln>
            <a:noFill/>
          </a:ln>
        </p:spPr>
      </p:pic>
      <p:pic>
        <p:nvPicPr>
          <p:cNvPr id="1776" name="Google Shape;1776;p76"/>
          <p:cNvPicPr preferRelativeResize="0"/>
          <p:nvPr/>
        </p:nvPicPr>
        <p:blipFill rotWithShape="1">
          <a:blip r:embed="rId3">
            <a:alphaModFix/>
          </a:blip>
          <a:srcRect b="1819" l="0" r="0" t="1830"/>
          <a:stretch/>
        </p:blipFill>
        <p:spPr>
          <a:xfrm>
            <a:off x="429768" y="3345785"/>
            <a:ext cx="577804" cy="446400"/>
          </a:xfrm>
          <a:prstGeom prst="rect">
            <a:avLst/>
          </a:prstGeom>
          <a:noFill/>
          <a:ln>
            <a:noFill/>
          </a:ln>
        </p:spPr>
      </p:pic>
      <p:sp>
        <p:nvSpPr>
          <p:cNvPr id="1777" name="Google Shape;1777;p76"/>
          <p:cNvSpPr txBox="1"/>
          <p:nvPr>
            <p:ph idx="4" type="subTitle"/>
          </p:nvPr>
        </p:nvSpPr>
        <p:spPr>
          <a:xfrm>
            <a:off x="-12050" y="2163625"/>
            <a:ext cx="6584700" cy="446400"/>
          </a:xfrm>
          <a:prstGeom prst="rect">
            <a:avLst/>
          </a:prstGeom>
          <a:noFill/>
          <a:ln>
            <a:noFill/>
          </a:ln>
        </p:spPr>
        <p:txBody>
          <a:bodyPr anchorCtr="0" anchor="ctr" bIns="0" lIns="1417300" spcFirstLastPara="1" rIns="457200" wrap="square" tIns="0">
            <a:noAutofit/>
          </a:bodyPr>
          <a:lstStyle/>
          <a:p>
            <a:pPr indent="0" lvl="0" marL="0" rtl="0" algn="l">
              <a:lnSpc>
                <a:spcPct val="100000"/>
              </a:lnSpc>
              <a:spcBef>
                <a:spcPts val="0"/>
              </a:spcBef>
              <a:spcAft>
                <a:spcPts val="0"/>
              </a:spcAft>
              <a:buSzPts val="700"/>
              <a:buNone/>
            </a:pPr>
            <a:r>
              <a:rPr lang="en"/>
              <a:t>Navbar</a:t>
            </a:r>
            <a:endParaRPr/>
          </a:p>
        </p:txBody>
      </p:sp>
      <p:sp>
        <p:nvSpPr>
          <p:cNvPr id="1778" name="Google Shape;1778;p76"/>
          <p:cNvSpPr/>
          <p:nvPr/>
        </p:nvSpPr>
        <p:spPr>
          <a:xfrm>
            <a:off x="1141450" y="39025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76"/>
          <p:cNvSpPr txBox="1"/>
          <p:nvPr>
            <p:ph idx="3" type="subTitle"/>
          </p:nvPr>
        </p:nvSpPr>
        <p:spPr>
          <a:xfrm>
            <a:off x="-12150" y="3922525"/>
            <a:ext cx="6228900" cy="446400"/>
          </a:xfrm>
          <a:prstGeom prst="rect">
            <a:avLst/>
          </a:prstGeom>
          <a:noFill/>
          <a:ln>
            <a:noFill/>
          </a:ln>
        </p:spPr>
        <p:txBody>
          <a:bodyPr anchorCtr="0" anchor="ctr" bIns="0" lIns="1417300" spcFirstLastPara="1" rIns="45720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Additional details will be sent to you via Slack. </a:t>
            </a:r>
            <a:endParaRPr b="0" i="0" sz="1400" u="none" cap="none" strike="noStrike">
              <a:solidFill>
                <a:srgbClr val="000000"/>
              </a:solidFill>
              <a:latin typeface="Arial"/>
              <a:ea typeface="Arial"/>
              <a:cs typeface="Arial"/>
              <a:sym typeface="Arial"/>
            </a:endParaRPr>
          </a:p>
        </p:txBody>
      </p:sp>
      <p:pic>
        <p:nvPicPr>
          <p:cNvPr id="1780" name="Google Shape;1780;p76"/>
          <p:cNvPicPr preferRelativeResize="0"/>
          <p:nvPr/>
        </p:nvPicPr>
        <p:blipFill rotWithShape="1">
          <a:blip r:embed="rId4">
            <a:alphaModFix/>
          </a:blip>
          <a:srcRect b="237" l="0" r="0" t="227"/>
          <a:stretch/>
        </p:blipFill>
        <p:spPr>
          <a:xfrm>
            <a:off x="429868" y="3932485"/>
            <a:ext cx="577805" cy="446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4" name="Shape 1784"/>
        <p:cNvGrpSpPr/>
        <p:nvPr/>
      </p:nvGrpSpPr>
      <p:grpSpPr>
        <a:xfrm>
          <a:off x="0" y="0"/>
          <a:ext cx="0" cy="0"/>
          <a:chOff x="0" y="0"/>
          <a:chExt cx="0" cy="0"/>
        </a:xfrm>
      </p:grpSpPr>
      <p:sp>
        <p:nvSpPr>
          <p:cNvPr id="1785" name="Google Shape;1785;p7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786" name="Google Shape;1786;p7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87" name="Google Shape;1787;p7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lang="en"/>
              <a:t>Suggested Time: 30 minutes</a:t>
            </a:r>
            <a:endParaRPr/>
          </a:p>
        </p:txBody>
      </p:sp>
      <p:pic>
        <p:nvPicPr>
          <p:cNvPr id="1788" name="Google Shape;1788;p77"/>
          <p:cNvPicPr preferRelativeResize="0"/>
          <p:nvPr/>
        </p:nvPicPr>
        <p:blipFill rotWithShape="1">
          <a:blip r:embed="rId3">
            <a:alphaModFix/>
          </a:blip>
          <a:srcRect b="0" l="0" r="0" t="0"/>
          <a:stretch/>
        </p:blipFill>
        <p:spPr>
          <a:xfrm>
            <a:off x="152400" y="1468990"/>
            <a:ext cx="8839199" cy="2292336"/>
          </a:xfrm>
          <a:prstGeom prst="rect">
            <a:avLst/>
          </a:prstGeom>
          <a:noFill/>
          <a:ln>
            <a:noFill/>
          </a:ln>
        </p:spPr>
      </p:pic>
      <p:sp>
        <p:nvSpPr>
          <p:cNvPr id="1789" name="Google Shape;1789;p77"/>
          <p:cNvSpPr txBox="1"/>
          <p:nvPr/>
        </p:nvSpPr>
        <p:spPr>
          <a:xfrm>
            <a:off x="152400" y="1041350"/>
            <a:ext cx="3234300" cy="56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Example:</a:t>
            </a:r>
            <a:endParaRPr b="0" i="0" sz="2400" u="none" cap="none" strike="noStrik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Today’s Objectives</a:t>
            </a:r>
            <a:endParaRPr/>
          </a:p>
        </p:txBody>
      </p:sp>
      <p:sp>
        <p:nvSpPr>
          <p:cNvPr id="1057" name="Google Shape;1057;p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t/>
            </a:r>
            <a:endParaRPr/>
          </a:p>
        </p:txBody>
      </p:sp>
      <p:sp>
        <p:nvSpPr>
          <p:cNvPr id="1058" name="Google Shape;1058;p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9" name="Google Shape;1059;p7"/>
          <p:cNvGrpSpPr/>
          <p:nvPr/>
        </p:nvGrpSpPr>
        <p:grpSpPr>
          <a:xfrm>
            <a:off x="457200" y="1378813"/>
            <a:ext cx="776889" cy="621300"/>
            <a:chOff x="457200" y="1378813"/>
            <a:chExt cx="776889" cy="621300"/>
          </a:xfrm>
        </p:grpSpPr>
        <p:sp>
          <p:nvSpPr>
            <p:cNvPr id="1060" name="Google Shape;1060;p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061" name="Google Shape;1061;p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2" name="Google Shape;1062;p7"/>
          <p:cNvGrpSpPr/>
          <p:nvPr/>
        </p:nvGrpSpPr>
        <p:grpSpPr>
          <a:xfrm>
            <a:off x="457200" y="2228725"/>
            <a:ext cx="776889" cy="621300"/>
            <a:chOff x="457200" y="1378813"/>
            <a:chExt cx="776889" cy="621300"/>
          </a:xfrm>
        </p:grpSpPr>
        <p:sp>
          <p:nvSpPr>
            <p:cNvPr id="1063" name="Google Shape;1063;p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064" name="Google Shape;1064;p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5" name="Google Shape;1065;p7"/>
          <p:cNvGrpSpPr/>
          <p:nvPr/>
        </p:nvGrpSpPr>
        <p:grpSpPr>
          <a:xfrm>
            <a:off x="457200" y="3073850"/>
            <a:ext cx="776889" cy="621300"/>
            <a:chOff x="457200" y="1378813"/>
            <a:chExt cx="776889" cy="621300"/>
          </a:xfrm>
        </p:grpSpPr>
        <p:sp>
          <p:nvSpPr>
            <p:cNvPr id="1066" name="Google Shape;1066;p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067" name="Google Shape;1067;p7"/>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8" name="Google Shape;1068;p7"/>
          <p:cNvSpPr txBox="1"/>
          <p:nvPr>
            <p:ph idx="1"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800"/>
              <a:buNone/>
            </a:pPr>
            <a:r>
              <a:rPr lang="en"/>
              <a:t>You will use the </a:t>
            </a:r>
            <a:r>
              <a:rPr b="1" lang="en"/>
              <a:t>Bootstrap CSS Framework</a:t>
            </a:r>
            <a:r>
              <a:rPr lang="en"/>
              <a:t> to create layouts.</a:t>
            </a:r>
            <a:endParaRPr/>
          </a:p>
        </p:txBody>
      </p:sp>
      <p:sp>
        <p:nvSpPr>
          <p:cNvPr id="1069" name="Google Shape;1069;p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7"/>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700"/>
              <a:buNone/>
            </a:pPr>
            <a:r>
              <a:rPr lang="en"/>
              <a:t>You will learn to use </a:t>
            </a:r>
            <a:r>
              <a:rPr b="1" lang="en"/>
              <a:t>media queries</a:t>
            </a:r>
            <a:r>
              <a:rPr lang="en"/>
              <a:t> for mobile responsive websites.</a:t>
            </a:r>
            <a:endParaRPr/>
          </a:p>
        </p:txBody>
      </p:sp>
      <p:sp>
        <p:nvSpPr>
          <p:cNvPr id="1072" name="Google Shape;1072;p7"/>
          <p:cNvSpPr txBox="1"/>
          <p:nvPr>
            <p:ph idx="1"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Roboto"/>
              <a:buNone/>
            </a:pPr>
            <a:r>
              <a:rPr b="0" i="0" lang="en" sz="1400" u="none" cap="none" strike="noStrike">
                <a:solidFill>
                  <a:srgbClr val="000000"/>
                </a:solidFill>
                <a:latin typeface="Roboto"/>
                <a:ea typeface="Roboto"/>
                <a:cs typeface="Roboto"/>
                <a:sym typeface="Roboto"/>
              </a:rPr>
              <a:t>You will learn to use the </a:t>
            </a:r>
            <a:r>
              <a:rPr b="1" i="0" lang="en" sz="1400" u="none" cap="none" strike="noStrike">
                <a:solidFill>
                  <a:srgbClr val="000000"/>
                </a:solidFill>
                <a:latin typeface="Courier New"/>
                <a:ea typeface="Courier New"/>
                <a:cs typeface="Courier New"/>
                <a:sym typeface="Courier New"/>
              </a:rPr>
              <a:t>meta</a:t>
            </a:r>
            <a:r>
              <a:rPr b="0" i="0" lang="en" sz="1400" u="none" cap="none" strike="noStrike">
                <a:solidFill>
                  <a:srgbClr val="000000"/>
                </a:solidFill>
                <a:latin typeface="Roboto"/>
                <a:ea typeface="Roboto"/>
                <a:cs typeface="Roboto"/>
                <a:sym typeface="Roboto"/>
              </a:rPr>
              <a:t> tag to make sure all devices are displaying webpages optimally for their </a:t>
            </a:r>
            <a:r>
              <a:rPr b="1" i="0" lang="en" sz="1400" u="none" cap="none" strike="noStrike">
                <a:solidFill>
                  <a:srgbClr val="000000"/>
                </a:solidFill>
                <a:latin typeface="Roboto"/>
                <a:ea typeface="Roboto"/>
                <a:cs typeface="Roboto"/>
                <a:sym typeface="Roboto"/>
              </a:rPr>
              <a:t>viewport</a:t>
            </a:r>
            <a:r>
              <a:rPr b="0" i="0" lang="en"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73" name="Google Shape;1073;p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3" name="Shape 1793"/>
        <p:cNvGrpSpPr/>
        <p:nvPr/>
      </p:nvGrpSpPr>
      <p:grpSpPr>
        <a:xfrm>
          <a:off x="0" y="0"/>
          <a:ext cx="0" cy="0"/>
          <a:chOff x="0" y="0"/>
          <a:chExt cx="0" cy="0"/>
        </a:xfrm>
      </p:grpSpPr>
      <p:sp>
        <p:nvSpPr>
          <p:cNvPr id="1794" name="Google Shape;1794;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795" name="Google Shape;1795;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t/>
            </a:r>
            <a:endParaRPr/>
          </a:p>
        </p:txBody>
      </p:sp>
      <p:sp>
        <p:nvSpPr>
          <p:cNvPr id="1796" name="Google Shape;1796;p7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797" name="Google Shape;1797;p7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200"/>
              <a:buNone/>
            </a:pPr>
            <a:r>
              <a:rPr b="1" lang="en" sz="1200">
                <a:solidFill>
                  <a:schemeClr val="dk1"/>
                </a:solidFill>
              </a:rPr>
              <a:t>Can I reverse the order (i.e.,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798" name="Google Shape;1798;p7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200"/>
              <a:buNone/>
            </a:pPr>
            <a:r>
              <a:rPr b="1" lang="en" sz="1200">
                <a:solidFill>
                  <a:schemeClr val="dk1"/>
                </a:solidFill>
              </a:rPr>
              <a:t>Can I avoid having a container? </a:t>
            </a:r>
            <a:r>
              <a:rPr lang="en" sz="1200">
                <a:solidFill>
                  <a:schemeClr val="dk1"/>
                </a:solidFill>
              </a:rPr>
              <a:t>You could, but it will mess things up. Just throw in a container. So, no.</a:t>
            </a:r>
            <a:endParaRPr/>
          </a:p>
        </p:txBody>
      </p:sp>
      <p:sp>
        <p:nvSpPr>
          <p:cNvPr id="1799" name="Google Shape;1799;p7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200"/>
              <a:buNone/>
            </a:pPr>
            <a:r>
              <a:rPr b="1" lang="en" sz="1200">
                <a:solidFill>
                  <a:schemeClr val="dk1"/>
                </a:solidFill>
              </a:rPr>
              <a:t>What if I have more than 12 columns? </a:t>
            </a:r>
            <a:r>
              <a:rPr lang="en" sz="1200">
                <a:solidFill>
                  <a:schemeClr val="dk1"/>
                </a:solidFill>
              </a:rPr>
              <a:t>Your bootstrap grid won’t behave as expected. Don’t go past 12.</a:t>
            </a:r>
            <a:endParaRPr/>
          </a:p>
        </p:txBody>
      </p:sp>
      <p:sp>
        <p:nvSpPr>
          <p:cNvPr id="1800" name="Google Shape;1800;p7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200"/>
              <a:buNone/>
            </a:pPr>
            <a:r>
              <a:rPr b="1" lang="en" sz="1200">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4" name="Shape 1804"/>
        <p:cNvGrpSpPr/>
        <p:nvPr/>
      </p:nvGrpSpPr>
      <p:grpSpPr>
        <a:xfrm>
          <a:off x="0" y="0"/>
          <a:ext cx="0" cy="0"/>
          <a:chOff x="0" y="0"/>
          <a:chExt cx="0" cy="0"/>
        </a:xfrm>
      </p:grpSpPr>
      <p:pic>
        <p:nvPicPr>
          <p:cNvPr id="1805" name="Google Shape;1805;p79"/>
          <p:cNvPicPr preferRelativeResize="0"/>
          <p:nvPr/>
        </p:nvPicPr>
        <p:blipFill rotWithShape="1">
          <a:blip r:embed="rId3">
            <a:alphaModFix/>
          </a:blip>
          <a:srcRect b="0" l="0" r="0" t="0"/>
          <a:stretch/>
        </p:blipFill>
        <p:spPr>
          <a:xfrm>
            <a:off x="2837988" y="276738"/>
            <a:ext cx="3468024" cy="4590024"/>
          </a:xfrm>
          <a:prstGeom prst="rect">
            <a:avLst/>
          </a:prstGeom>
          <a:noFill/>
          <a:ln>
            <a:noFill/>
          </a:ln>
        </p:spPr>
      </p:pic>
      <p:sp>
        <p:nvSpPr>
          <p:cNvPr id="1806" name="Google Shape;1806;p7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sp>
        <p:nvSpPr>
          <p:cNvPr id="1811" name="Google Shape;1811;p8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Mobile Responsiveness (HW)</a:t>
            </a:r>
            <a:endParaRPr/>
          </a:p>
        </p:txBody>
      </p:sp>
      <p:sp>
        <p:nvSpPr>
          <p:cNvPr id="1812" name="Google Shape;1812;p8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6" name="Shape 1816"/>
        <p:cNvGrpSpPr/>
        <p:nvPr/>
      </p:nvGrpSpPr>
      <p:grpSpPr>
        <a:xfrm>
          <a:off x="0" y="0"/>
          <a:ext cx="0" cy="0"/>
          <a:chOff x="0" y="0"/>
          <a:chExt cx="0" cy="0"/>
        </a:xfrm>
      </p:grpSpPr>
      <p:sp>
        <p:nvSpPr>
          <p:cNvPr id="1817" name="Google Shape;1817;p81"/>
          <p:cNvSpPr txBox="1"/>
          <p:nvPr>
            <p:ph type="title"/>
          </p:nvPr>
        </p:nvSpPr>
        <p:spPr>
          <a:xfrm>
            <a:off x="2544050" y="1393275"/>
            <a:ext cx="5770200" cy="243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Pay Attention!</a:t>
            </a:r>
            <a:endParaRPr b="1"/>
          </a:p>
          <a:p>
            <a:pPr indent="0" lvl="0" marL="0" rtl="0" algn="l">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indent="0" lvl="0" marL="0" rtl="0" algn="l">
              <a:lnSpc>
                <a:spcPct val="100000"/>
              </a:lnSpc>
              <a:spcBef>
                <a:spcPts val="0"/>
              </a:spcBef>
              <a:spcAft>
                <a:spcPts val="0"/>
              </a:spcAft>
              <a:buSzPts val="3600"/>
              <a:buNone/>
            </a:pPr>
            <a:r>
              <a:t/>
            </a:r>
            <a:endParaRPr>
              <a:latin typeface="Roboto Light"/>
              <a:ea typeface="Roboto Light"/>
              <a:cs typeface="Roboto Light"/>
              <a:sym typeface="Roboto Light"/>
            </a:endParaRPr>
          </a:p>
        </p:txBody>
      </p:sp>
      <p:sp>
        <p:nvSpPr>
          <p:cNvPr id="1818" name="Google Shape;1818;p8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Google Shape;1823;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Media Queries</a:t>
            </a:r>
            <a:endParaRPr/>
          </a:p>
        </p:txBody>
      </p:sp>
      <p:sp>
        <p:nvSpPr>
          <p:cNvPr id="1824" name="Google Shape;1824;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t/>
            </a:r>
            <a:endParaRPr/>
          </a:p>
        </p:txBody>
      </p:sp>
      <p:sp>
        <p:nvSpPr>
          <p:cNvPr id="1825" name="Google Shape;1825;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b="1" lang="en"/>
              <a:t>Media queries</a:t>
            </a:r>
            <a:r>
              <a:rPr lang="en"/>
              <a:t> define how CSS styles are applied in relation to the characteristics of the device viewport.</a:t>
            </a:r>
            <a:endParaRPr/>
          </a:p>
        </p:txBody>
      </p:sp>
      <p:sp>
        <p:nvSpPr>
          <p:cNvPr id="1826" name="Google Shape;1826;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t>Through media queries, we can change the way a webpage is displayed based on width, height, orientation, and even media type (screen, paper, braille, etc.). </a:t>
            </a:r>
            <a:endParaRPr/>
          </a:p>
        </p:txBody>
      </p:sp>
      <p:sp>
        <p:nvSpPr>
          <p:cNvPr id="1827" name="Google Shape;1827;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t>Bootstrap uses media queries extensively to help you create mobile-responsive websites. </a:t>
            </a:r>
            <a:endParaRPr/>
          </a:p>
        </p:txBody>
      </p:sp>
      <p:sp>
        <p:nvSpPr>
          <p:cNvPr id="1828" name="Google Shape;1828;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t>But remember! Media queries must be declared last.</a:t>
            </a:r>
            <a:endParaRPr/>
          </a:p>
        </p:txBody>
      </p:sp>
      <p:sp>
        <p:nvSpPr>
          <p:cNvPr id="1829" name="Google Shape;1829;p8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sp>
        <p:nvSpPr>
          <p:cNvPr id="1834" name="Google Shape;1834;p8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t>Media Queries</a:t>
            </a:r>
            <a:endParaRPr/>
          </a:p>
        </p:txBody>
      </p:sp>
      <p:sp>
        <p:nvSpPr>
          <p:cNvPr id="1835" name="Google Shape;1835;p8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Activity: Explain Media Queries</a:t>
            </a:r>
            <a:endParaRPr/>
          </a:p>
        </p:txBody>
      </p:sp>
      <p:sp>
        <p:nvSpPr>
          <p:cNvPr id="1841" name="Google Shape;1841;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Explain to your partner what the following CSS code does:</a:t>
            </a:r>
            <a:endParaRPr/>
          </a:p>
        </p:txBody>
      </p:sp>
      <p:sp>
        <p:nvSpPr>
          <p:cNvPr id="1842" name="Google Shape;1842;p8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b="1" lang="en"/>
              <a:t>Suggested Time: </a:t>
            </a:r>
            <a:r>
              <a:rPr lang="en"/>
              <a:t>2 Minutes</a:t>
            </a:r>
            <a:endParaRPr/>
          </a:p>
        </p:txBody>
      </p:sp>
      <p:sp>
        <p:nvSpPr>
          <p:cNvPr id="1843" name="Google Shape;1843;p8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844" name="Google Shape;1844;p84"/>
          <p:cNvSpPr txBox="1"/>
          <p:nvPr/>
        </p:nvSpPr>
        <p:spPr>
          <a:xfrm>
            <a:off x="413200" y="1262875"/>
            <a:ext cx="6087300" cy="32901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FF0000"/>
                </a:solidFill>
                <a:latin typeface="Inconsolata"/>
                <a:ea typeface="Inconsolata"/>
                <a:cs typeface="Inconsolata"/>
                <a:sym typeface="Inconsolata"/>
              </a:rPr>
              <a:t>@media</a:t>
            </a:r>
            <a:r>
              <a:rPr b="0" i="0" lang="en" sz="2200" u="none" cap="none" strike="noStrike">
                <a:solidFill>
                  <a:srgbClr val="FFFFFF"/>
                </a:solidFill>
                <a:latin typeface="Inconsolata"/>
                <a:ea typeface="Inconsolata"/>
                <a:cs typeface="Inconsolata"/>
                <a:sym typeface="Inconsolata"/>
              </a:rPr>
              <a:t> </a:t>
            </a:r>
            <a:r>
              <a:rPr b="0" i="0" lang="en" sz="2200" u="none" cap="none" strike="noStrike">
                <a:solidFill>
                  <a:srgbClr val="00FF00"/>
                </a:solidFill>
                <a:latin typeface="Inconsolata"/>
                <a:ea typeface="Inconsolata"/>
                <a:cs typeface="Inconsolata"/>
                <a:sym typeface="Inconsolata"/>
              </a:rPr>
              <a:t>screen</a:t>
            </a:r>
            <a:r>
              <a:rPr b="0" i="0" lang="en" sz="2200" u="none" cap="none" strike="noStrike">
                <a:solidFill>
                  <a:srgbClr val="FFFFFF"/>
                </a:solidFill>
                <a:latin typeface="Inconsolata"/>
                <a:ea typeface="Inconsolata"/>
                <a:cs typeface="Inconsolata"/>
                <a:sym typeface="Inconsolata"/>
              </a:rPr>
              <a:t> </a:t>
            </a:r>
            <a:r>
              <a:rPr b="0" i="0" lang="en" sz="2200" u="none" cap="none" strike="noStrike">
                <a:solidFill>
                  <a:srgbClr val="FF0000"/>
                </a:solidFill>
                <a:latin typeface="Inconsolata"/>
                <a:ea typeface="Inconsolata"/>
                <a:cs typeface="Inconsolata"/>
                <a:sym typeface="Inconsolata"/>
              </a:rPr>
              <a:t>and</a:t>
            </a:r>
            <a:r>
              <a:rPr b="0" i="0" lang="en" sz="2200" u="none" cap="none" strike="noStrike">
                <a:solidFill>
                  <a:srgbClr val="FFFFFF"/>
                </a:solidFill>
                <a:latin typeface="Inconsolata"/>
                <a:ea typeface="Inconsolata"/>
                <a:cs typeface="Inconsolata"/>
                <a:sym typeface="Inconsolata"/>
              </a:rPr>
              <a:t> (</a:t>
            </a:r>
            <a:r>
              <a:rPr b="0" i="0" lang="en" sz="2200" u="none" cap="none" strike="noStrike">
                <a:solidFill>
                  <a:srgbClr val="00FFFF"/>
                </a:solidFill>
                <a:latin typeface="Inconsolata"/>
                <a:ea typeface="Inconsolata"/>
                <a:cs typeface="Inconsolata"/>
                <a:sym typeface="Inconsolata"/>
              </a:rPr>
              <a:t>max-width</a:t>
            </a:r>
            <a:r>
              <a:rPr b="0" i="0" lang="en" sz="2200" u="none" cap="none" strike="noStrike">
                <a:solidFill>
                  <a:srgbClr val="FFFFFF"/>
                </a:solidFill>
                <a:latin typeface="Inconsolata"/>
                <a:ea typeface="Inconsolata"/>
                <a:cs typeface="Inconsolata"/>
                <a:sym typeface="Inconsolata"/>
              </a:rPr>
              <a:t>: </a:t>
            </a:r>
            <a:r>
              <a:rPr b="0" i="0" lang="en" sz="2200" u="none" cap="none" strike="noStrike">
                <a:solidFill>
                  <a:srgbClr val="9900FF"/>
                </a:solidFill>
                <a:latin typeface="Inconsolata"/>
                <a:ea typeface="Inconsolata"/>
                <a:cs typeface="Inconsolata"/>
                <a:sym typeface="Inconsolata"/>
              </a:rPr>
              <a:t>768</a:t>
            </a:r>
            <a:r>
              <a:rPr b="0" i="0" lang="en" sz="2200" u="none" cap="none" strike="noStrike">
                <a:solidFill>
                  <a:srgbClr val="FF0000"/>
                </a:solidFill>
                <a:latin typeface="Inconsolata"/>
                <a:ea typeface="Inconsolata"/>
                <a:cs typeface="Inconsolata"/>
                <a:sym typeface="Inconsolata"/>
              </a:rPr>
              <a:t>px</a:t>
            </a:r>
            <a:r>
              <a:rPr b="0" i="0" lang="en" sz="2200" u="none" cap="none" strike="noStrike">
                <a:solidFill>
                  <a:srgbClr val="FFFFFF"/>
                </a:solidFill>
                <a:latin typeface="Inconsolata"/>
                <a:ea typeface="Inconsolata"/>
                <a:cs typeface="Inconsolata"/>
                <a:sym typeface="Inconsolata"/>
              </a:rPr>
              <a:t>) {</a:t>
            </a:r>
            <a:endParaRPr b="0" i="0" sz="22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1200"/>
              </a:spcBef>
              <a:spcAft>
                <a:spcPts val="0"/>
              </a:spcAft>
              <a:buClr>
                <a:srgbClr val="000000"/>
              </a:buClr>
              <a:buSzPts val="2200"/>
              <a:buFont typeface="Arial"/>
              <a:buNone/>
            </a:pPr>
            <a:r>
              <a:rPr b="0" i="0" lang="en" sz="2200" u="none" cap="none" strike="noStrike">
                <a:solidFill>
                  <a:srgbClr val="FFFFFF"/>
                </a:solidFill>
                <a:latin typeface="Inconsolata"/>
                <a:ea typeface="Inconsolata"/>
                <a:cs typeface="Inconsolata"/>
                <a:sym typeface="Inconsolata"/>
              </a:rPr>
              <a:t>	</a:t>
            </a:r>
            <a:r>
              <a:rPr b="0" i="0" lang="en" sz="2200" u="none" cap="none" strike="noStrike">
                <a:solidFill>
                  <a:srgbClr val="00FF00"/>
                </a:solidFill>
                <a:latin typeface="Inconsolata"/>
                <a:ea typeface="Inconsolata"/>
                <a:cs typeface="Inconsolata"/>
                <a:sym typeface="Inconsolata"/>
              </a:rPr>
              <a:t>body</a:t>
            </a:r>
            <a:r>
              <a:rPr b="0" i="0" lang="en" sz="2200" u="none" cap="none" strike="noStrike">
                <a:solidFill>
                  <a:srgbClr val="FFFFFF"/>
                </a:solidFill>
                <a:latin typeface="Inconsolata"/>
                <a:ea typeface="Inconsolata"/>
                <a:cs typeface="Inconsolata"/>
                <a:sym typeface="Inconsolata"/>
              </a:rPr>
              <a:t> { </a:t>
            </a:r>
            <a:br>
              <a:rPr b="0" i="0" lang="en" sz="2200" u="none" cap="none" strike="noStrike">
                <a:solidFill>
                  <a:srgbClr val="FFFFFF"/>
                </a:solidFill>
                <a:latin typeface="Inconsolata"/>
                <a:ea typeface="Inconsolata"/>
                <a:cs typeface="Inconsolata"/>
                <a:sym typeface="Inconsolata"/>
              </a:rPr>
            </a:br>
            <a:r>
              <a:rPr b="0" i="0" lang="en" sz="2200" u="none" cap="none" strike="noStrike">
                <a:solidFill>
                  <a:srgbClr val="FFFFFF"/>
                </a:solidFill>
                <a:latin typeface="Inconsolata"/>
                <a:ea typeface="Inconsolata"/>
                <a:cs typeface="Inconsolata"/>
                <a:sym typeface="Inconsolata"/>
              </a:rPr>
              <a:t>		</a:t>
            </a:r>
            <a:r>
              <a:rPr b="0" i="0" lang="en" sz="2200" u="none" cap="none" strike="noStrike">
                <a:solidFill>
                  <a:srgbClr val="00FFFF"/>
                </a:solidFill>
                <a:latin typeface="Inconsolata"/>
                <a:ea typeface="Inconsolata"/>
                <a:cs typeface="Inconsolata"/>
                <a:sym typeface="Inconsolata"/>
              </a:rPr>
              <a:t>background-color</a:t>
            </a:r>
            <a:r>
              <a:rPr b="0" i="0" lang="en" sz="2200" u="none" cap="none" strike="noStrike">
                <a:solidFill>
                  <a:srgbClr val="FFFFFF"/>
                </a:solidFill>
                <a:latin typeface="Inconsolata"/>
                <a:ea typeface="Inconsolata"/>
                <a:cs typeface="Inconsolata"/>
                <a:sym typeface="Inconsolata"/>
              </a:rPr>
              <a:t>: </a:t>
            </a:r>
            <a:r>
              <a:rPr b="0" i="0" lang="en" sz="2200" u="none" cap="none" strike="noStrike">
                <a:solidFill>
                  <a:srgbClr val="FF0000"/>
                </a:solidFill>
                <a:latin typeface="Inconsolata"/>
                <a:ea typeface="Inconsolata"/>
                <a:cs typeface="Inconsolata"/>
                <a:sym typeface="Inconsolata"/>
              </a:rPr>
              <a:t>#333</a:t>
            </a:r>
            <a:r>
              <a:rPr b="0" i="0" lang="en" sz="2200" u="none" cap="none" strike="noStrike">
                <a:solidFill>
                  <a:srgbClr val="FFFFFF"/>
                </a:solidFill>
                <a:latin typeface="Inconsolata"/>
                <a:ea typeface="Inconsolata"/>
                <a:cs typeface="Inconsolata"/>
                <a:sym typeface="Inconsolata"/>
              </a:rPr>
              <a:t>;</a:t>
            </a:r>
            <a:br>
              <a:rPr b="0" i="0" lang="en" sz="2200" u="none" cap="none" strike="noStrike">
                <a:solidFill>
                  <a:srgbClr val="FFFFFF"/>
                </a:solidFill>
                <a:latin typeface="Inconsolata"/>
                <a:ea typeface="Inconsolata"/>
                <a:cs typeface="Inconsolata"/>
                <a:sym typeface="Inconsolata"/>
              </a:rPr>
            </a:br>
            <a:r>
              <a:rPr b="0" i="0" lang="en" sz="2200" u="none" cap="none" strike="noStrike">
                <a:solidFill>
                  <a:srgbClr val="FFFFFF"/>
                </a:solidFill>
                <a:latin typeface="Inconsolata"/>
                <a:ea typeface="Inconsolata"/>
                <a:cs typeface="Inconsolata"/>
                <a:sym typeface="Inconsolata"/>
              </a:rPr>
              <a:t>	}</a:t>
            </a:r>
            <a:endParaRPr b="0" i="0" sz="22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1200"/>
              </a:spcBef>
              <a:spcAft>
                <a:spcPts val="0"/>
              </a:spcAft>
              <a:buClr>
                <a:srgbClr val="000000"/>
              </a:buClr>
              <a:buSzPts val="2200"/>
              <a:buFont typeface="Arial"/>
              <a:buNone/>
            </a:pPr>
            <a:r>
              <a:rPr b="0" i="0" lang="en" sz="2200" u="none" cap="none" strike="noStrike">
                <a:solidFill>
                  <a:srgbClr val="00FF00"/>
                </a:solidFill>
                <a:latin typeface="Inconsolata"/>
                <a:ea typeface="Inconsolata"/>
                <a:cs typeface="Inconsolata"/>
                <a:sym typeface="Inconsolata"/>
              </a:rPr>
              <a:t>.wrapper</a:t>
            </a:r>
            <a:r>
              <a:rPr b="0" i="0" lang="en" sz="2200" u="none" cap="none" strike="noStrike">
                <a:solidFill>
                  <a:srgbClr val="FFFFFF"/>
                </a:solidFill>
                <a:latin typeface="Inconsolata"/>
                <a:ea typeface="Inconsolata"/>
                <a:cs typeface="Inconsolata"/>
                <a:sym typeface="Inconsolata"/>
              </a:rPr>
              <a:t> {</a:t>
            </a:r>
            <a:br>
              <a:rPr b="0" i="0" lang="en" sz="2200" u="none" cap="none" strike="noStrike">
                <a:solidFill>
                  <a:srgbClr val="FFFFFF"/>
                </a:solidFill>
                <a:latin typeface="Inconsolata"/>
                <a:ea typeface="Inconsolata"/>
                <a:cs typeface="Inconsolata"/>
                <a:sym typeface="Inconsolata"/>
              </a:rPr>
            </a:br>
            <a:r>
              <a:rPr b="0" i="0" lang="en" sz="2200" u="none" cap="none" strike="noStrike">
                <a:solidFill>
                  <a:srgbClr val="FFFFFF"/>
                </a:solidFill>
                <a:latin typeface="Inconsolata"/>
                <a:ea typeface="Inconsolata"/>
                <a:cs typeface="Inconsolata"/>
                <a:sym typeface="Inconsolata"/>
              </a:rPr>
              <a:t>		</a:t>
            </a:r>
            <a:r>
              <a:rPr b="0" i="0" lang="en" sz="2200" u="none" cap="none" strike="noStrike">
                <a:solidFill>
                  <a:srgbClr val="00FFFF"/>
                </a:solidFill>
                <a:latin typeface="Inconsolata"/>
                <a:ea typeface="Inconsolata"/>
                <a:cs typeface="Inconsolata"/>
                <a:sym typeface="Inconsolata"/>
              </a:rPr>
              <a:t>width:</a:t>
            </a:r>
            <a:r>
              <a:rPr b="0" i="0" lang="en" sz="2200" u="none" cap="none" strike="noStrike">
                <a:solidFill>
                  <a:srgbClr val="FFFFFF"/>
                </a:solidFill>
                <a:latin typeface="Inconsolata"/>
                <a:ea typeface="Inconsolata"/>
                <a:cs typeface="Inconsolata"/>
                <a:sym typeface="Inconsolata"/>
              </a:rPr>
              <a:t> </a:t>
            </a:r>
            <a:r>
              <a:rPr b="0" i="0" lang="en" sz="2200" u="none" cap="none" strike="noStrike">
                <a:solidFill>
                  <a:srgbClr val="FF0000"/>
                </a:solidFill>
                <a:latin typeface="Inconsolata"/>
                <a:ea typeface="Inconsolata"/>
                <a:cs typeface="Inconsolata"/>
                <a:sym typeface="Inconsolata"/>
              </a:rPr>
              <a:t>600px</a:t>
            </a:r>
            <a:r>
              <a:rPr b="0" i="0" lang="en" sz="2200" u="none" cap="none" strike="noStrike">
                <a:solidFill>
                  <a:srgbClr val="FFFFFF"/>
                </a:solidFill>
                <a:latin typeface="Inconsolata"/>
                <a:ea typeface="Inconsolata"/>
                <a:cs typeface="Inconsolata"/>
                <a:sym typeface="Inconsolata"/>
              </a:rPr>
              <a:t>;</a:t>
            </a:r>
            <a:br>
              <a:rPr b="0" i="0" lang="en" sz="2200" u="none" cap="none" strike="noStrike">
                <a:solidFill>
                  <a:srgbClr val="FFFFFF"/>
                </a:solidFill>
                <a:latin typeface="Inconsolata"/>
                <a:ea typeface="Inconsolata"/>
                <a:cs typeface="Inconsolata"/>
                <a:sym typeface="Inconsolata"/>
              </a:rPr>
            </a:br>
            <a:r>
              <a:rPr b="0" i="0" lang="en" sz="2200" u="none" cap="none" strike="noStrike">
                <a:solidFill>
                  <a:srgbClr val="FFFFFF"/>
                </a:solidFill>
                <a:latin typeface="Inconsolata"/>
                <a:ea typeface="Inconsolata"/>
                <a:cs typeface="Inconsolata"/>
                <a:sym typeface="Inconsolata"/>
              </a:rPr>
              <a:t>	}</a:t>
            </a:r>
            <a:endParaRPr b="0" i="0" sz="22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1200"/>
              </a:spcBef>
              <a:spcAft>
                <a:spcPts val="0"/>
              </a:spcAft>
              <a:buClr>
                <a:srgbClr val="000000"/>
              </a:buClr>
              <a:buSzPts val="2200"/>
              <a:buFont typeface="Arial"/>
              <a:buNone/>
            </a:pPr>
            <a:r>
              <a:rPr b="0" i="0" lang="en" sz="2200" u="none" cap="none" strike="noStrike">
                <a:solidFill>
                  <a:srgbClr val="FFFFFF"/>
                </a:solidFill>
                <a:latin typeface="Inconsolata"/>
                <a:ea typeface="Inconsolata"/>
                <a:cs typeface="Inconsolata"/>
                <a:sym typeface="Inconsolata"/>
              </a:rPr>
              <a:t>}</a:t>
            </a:r>
            <a:endParaRPr b="0" i="0" sz="22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1200"/>
              </a:spcBef>
              <a:spcAft>
                <a:spcPts val="1200"/>
              </a:spcAft>
              <a:buClr>
                <a:srgbClr val="000000"/>
              </a:buClr>
              <a:buSzPts val="2200"/>
              <a:buFont typeface="Arial"/>
              <a:buNone/>
            </a:pPr>
            <a:r>
              <a:t/>
            </a:r>
            <a:endParaRPr b="0" i="0" sz="2200" u="none" cap="none" strike="noStrike">
              <a:solidFill>
                <a:srgbClr val="FFFFFF"/>
              </a:solidFill>
              <a:latin typeface="Inconsolata"/>
              <a:ea typeface="Inconsolata"/>
              <a:cs typeface="Inconsolata"/>
              <a:sym typeface="Inconsolat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8" name="Shape 1848"/>
        <p:cNvGrpSpPr/>
        <p:nvPr/>
      </p:nvGrpSpPr>
      <p:grpSpPr>
        <a:xfrm>
          <a:off x="0" y="0"/>
          <a:ext cx="0" cy="0"/>
          <a:chOff x="0" y="0"/>
          <a:chExt cx="0" cy="0"/>
        </a:xfrm>
      </p:grpSpPr>
      <p:sp>
        <p:nvSpPr>
          <p:cNvPr id="1849" name="Google Shape;1849;p85"/>
          <p:cNvSpPr txBox="1"/>
          <p:nvPr>
            <p:ph idx="2" type="title"/>
          </p:nvPr>
        </p:nvSpPr>
        <p:spPr>
          <a:xfrm>
            <a:off x="273900" y="1042875"/>
            <a:ext cx="8595300" cy="2764200"/>
          </a:xfrm>
          <a:prstGeom prst="rect">
            <a:avLst/>
          </a:prstGeom>
          <a:noFill/>
          <a:ln>
            <a:noFill/>
          </a:ln>
        </p:spPr>
        <p:txBody>
          <a:bodyPr anchorCtr="0" anchor="t" bIns="91425" lIns="2743200" spcFirstLastPara="1" rIns="91425" wrap="square" tIns="91425">
            <a:noAutofit/>
          </a:bodyPr>
          <a:lstStyle/>
          <a:p>
            <a:pPr indent="0" lvl="0" marL="0" rtl="0" algn="l">
              <a:lnSpc>
                <a:spcPct val="100000"/>
              </a:lnSpc>
              <a:spcBef>
                <a:spcPts val="0"/>
              </a:spcBef>
              <a:spcAft>
                <a:spcPts val="0"/>
              </a:spcAft>
              <a:buSzPts val="3000"/>
              <a:buNone/>
            </a:pPr>
            <a:r>
              <a:rPr b="1" lang="en" sz="3000"/>
              <a:t>Activity:</a:t>
            </a:r>
            <a:endParaRPr b="1" sz="3000"/>
          </a:p>
          <a:p>
            <a:pPr indent="0" lvl="0" marL="0" rtl="0" algn="l">
              <a:lnSpc>
                <a:spcPct val="100000"/>
              </a:lnSpc>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 sz="1800"/>
              <a:t>(Follow the steps sent to you via Slack)</a:t>
            </a:r>
            <a:endParaRPr sz="18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400"/>
              <a:buNone/>
            </a:pPr>
            <a:r>
              <a:t/>
            </a:r>
            <a:endParaRPr/>
          </a:p>
        </p:txBody>
      </p:sp>
      <p:sp>
        <p:nvSpPr>
          <p:cNvPr id="1850" name="Google Shape;1850;p8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15 minutes</a:t>
            </a:r>
            <a:endParaRPr/>
          </a:p>
        </p:txBody>
      </p:sp>
      <p:sp>
        <p:nvSpPr>
          <p:cNvPr id="1851" name="Google Shape;1851;p8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5" name="Shape 1855"/>
        <p:cNvGrpSpPr/>
        <p:nvPr/>
      </p:nvGrpSpPr>
      <p:grpSpPr>
        <a:xfrm>
          <a:off x="0" y="0"/>
          <a:ext cx="0" cy="0"/>
          <a:chOff x="0" y="0"/>
          <a:chExt cx="0" cy="0"/>
        </a:xfrm>
      </p:grpSpPr>
      <p:sp>
        <p:nvSpPr>
          <p:cNvPr id="1856" name="Google Shape;1856;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Viewport </a:t>
            </a:r>
            <a:endParaRPr/>
          </a:p>
        </p:txBody>
      </p:sp>
      <p:sp>
        <p:nvSpPr>
          <p:cNvPr id="1857" name="Google Shape;1857;p86"/>
          <p:cNvSpPr/>
          <p:nvPr/>
        </p:nvSpPr>
        <p:spPr>
          <a:xfrm>
            <a:off x="1362456" y="10716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86"/>
          <p:cNvSpPr txBox="1"/>
          <p:nvPr>
            <p:ph idx="1" type="subTitle"/>
          </p:nvPr>
        </p:nvSpPr>
        <p:spPr>
          <a:xfrm>
            <a:off x="25" y="1090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300"/>
              <a:buNone/>
            </a:pPr>
            <a:r>
              <a:rPr b="1" lang="en" sz="1300">
                <a:latin typeface="Roboto"/>
                <a:ea typeface="Roboto"/>
                <a:cs typeface="Roboto"/>
                <a:sym typeface="Roboto"/>
              </a:rPr>
              <a:t>Viewport</a:t>
            </a:r>
            <a:r>
              <a:rPr lang="en" sz="1300">
                <a:latin typeface="Roboto"/>
                <a:ea typeface="Roboto"/>
                <a:cs typeface="Roboto"/>
                <a:sym typeface="Roboto"/>
              </a:rPr>
              <a:t> refers to the display being used to view the website.</a:t>
            </a:r>
            <a:endParaRPr sz="1300">
              <a:latin typeface="Roboto"/>
              <a:ea typeface="Roboto"/>
              <a:cs typeface="Roboto"/>
              <a:sym typeface="Roboto"/>
            </a:endParaRPr>
          </a:p>
        </p:txBody>
      </p:sp>
      <p:sp>
        <p:nvSpPr>
          <p:cNvPr id="1859" name="Google Shape;1859;p86"/>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86"/>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86"/>
          <p:cNvSpPr txBox="1"/>
          <p:nvPr>
            <p:ph idx="2" type="subTitle"/>
          </p:nvPr>
        </p:nvSpPr>
        <p:spPr>
          <a:xfrm>
            <a:off x="-12175" y="1852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300"/>
              <a:buNone/>
            </a:pPr>
            <a:r>
              <a:rPr lang="en" sz="1300">
                <a:latin typeface="Roboto"/>
                <a:ea typeface="Roboto"/>
                <a:cs typeface="Roboto"/>
                <a:sym typeface="Roboto"/>
              </a:rPr>
              <a:t>By default, mobile devices with small-screen, high-resolution viewports can render content at a typical desktop screen ratio (scaled down at the smaller screen size).</a:t>
            </a:r>
            <a:endParaRPr sz="1300">
              <a:latin typeface="Roboto"/>
              <a:ea typeface="Roboto"/>
              <a:cs typeface="Roboto"/>
              <a:sym typeface="Roboto"/>
            </a:endParaRPr>
          </a:p>
        </p:txBody>
      </p:sp>
      <p:sp>
        <p:nvSpPr>
          <p:cNvPr id="1862" name="Google Shape;1862;p86"/>
          <p:cNvSpPr txBox="1"/>
          <p:nvPr>
            <p:ph idx="1" type="subTitle"/>
          </p:nvPr>
        </p:nvSpPr>
        <p:spPr>
          <a:xfrm>
            <a:off x="100" y="26190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Roboto"/>
              <a:buNone/>
            </a:pPr>
            <a:r>
              <a:rPr b="0" i="0" lang="en" sz="1300" u="none" cap="none" strike="noStrike">
                <a:solidFill>
                  <a:srgbClr val="000000"/>
                </a:solidFill>
                <a:latin typeface="Roboto"/>
                <a:ea typeface="Roboto"/>
                <a:cs typeface="Roboto"/>
                <a:sym typeface="Roboto"/>
              </a:rPr>
              <a:t>Use a </a:t>
            </a:r>
            <a:r>
              <a:rPr b="0" i="0" lang="en" sz="1300" u="none" cap="none" strike="noStrike">
                <a:solidFill>
                  <a:srgbClr val="000000"/>
                </a:solidFill>
                <a:latin typeface="Courier New"/>
                <a:ea typeface="Courier New"/>
                <a:cs typeface="Courier New"/>
                <a:sym typeface="Courier New"/>
              </a:rPr>
              <a:t>meta</a:t>
            </a:r>
            <a:r>
              <a:rPr b="0" i="0" lang="en" sz="1300" u="none" cap="none" strike="noStrike">
                <a:solidFill>
                  <a:srgbClr val="000000"/>
                </a:solidFill>
                <a:latin typeface="Roboto"/>
                <a:ea typeface="Roboto"/>
                <a:cs typeface="Roboto"/>
                <a:sym typeface="Roboto"/>
              </a:rPr>
              <a:t> tag to specify that a webpage should scale its content to the width of its current viewport.</a:t>
            </a:r>
            <a:endParaRPr b="0" i="0" sz="1300" u="none" cap="none" strike="noStrike">
              <a:solidFill>
                <a:srgbClr val="000000"/>
              </a:solidFill>
              <a:latin typeface="Roboto"/>
              <a:ea typeface="Roboto"/>
              <a:cs typeface="Roboto"/>
              <a:sym typeface="Roboto"/>
            </a:endParaRPr>
          </a:p>
        </p:txBody>
      </p:sp>
      <p:pic>
        <p:nvPicPr>
          <p:cNvPr id="1863" name="Google Shape;1863;p86"/>
          <p:cNvPicPr preferRelativeResize="0"/>
          <p:nvPr/>
        </p:nvPicPr>
        <p:blipFill rotWithShape="1">
          <a:blip r:embed="rId3">
            <a:alphaModFix/>
          </a:blip>
          <a:srcRect b="1830" l="0" r="0" t="1830"/>
          <a:stretch/>
        </p:blipFill>
        <p:spPr>
          <a:xfrm>
            <a:off x="429768" y="1085436"/>
            <a:ext cx="785567" cy="606900"/>
          </a:xfrm>
          <a:prstGeom prst="rect">
            <a:avLst/>
          </a:prstGeom>
          <a:noFill/>
          <a:ln>
            <a:noFill/>
          </a:ln>
        </p:spPr>
      </p:pic>
      <p:pic>
        <p:nvPicPr>
          <p:cNvPr id="1864" name="Google Shape;1864;p86"/>
          <p:cNvPicPr preferRelativeResize="0"/>
          <p:nvPr/>
        </p:nvPicPr>
        <p:blipFill rotWithShape="1">
          <a:blip r:embed="rId4">
            <a:alphaModFix/>
          </a:blip>
          <a:srcRect b="237" l="0" r="0" t="227"/>
          <a:stretch/>
        </p:blipFill>
        <p:spPr>
          <a:xfrm>
            <a:off x="429768" y="1857948"/>
            <a:ext cx="785566" cy="606900"/>
          </a:xfrm>
          <a:prstGeom prst="rect">
            <a:avLst/>
          </a:prstGeom>
          <a:noFill/>
          <a:ln>
            <a:noFill/>
          </a:ln>
        </p:spPr>
      </p:pic>
      <p:pic>
        <p:nvPicPr>
          <p:cNvPr id="1865" name="Google Shape;1865;p86"/>
          <p:cNvPicPr preferRelativeResize="0"/>
          <p:nvPr/>
        </p:nvPicPr>
        <p:blipFill rotWithShape="1">
          <a:blip r:embed="rId3">
            <a:alphaModFix/>
          </a:blip>
          <a:srcRect b="1830" l="0" r="0" t="1830"/>
          <a:stretch/>
        </p:blipFill>
        <p:spPr>
          <a:xfrm>
            <a:off x="429768" y="2625048"/>
            <a:ext cx="785566" cy="606900"/>
          </a:xfrm>
          <a:prstGeom prst="rect">
            <a:avLst/>
          </a:prstGeom>
          <a:noFill/>
          <a:ln>
            <a:noFill/>
          </a:ln>
        </p:spPr>
      </p:pic>
      <p:sp>
        <p:nvSpPr>
          <p:cNvPr id="1866" name="Google Shape;1866;p8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pic>
        <p:nvPicPr>
          <p:cNvPr id="1871" name="Google Shape;1871;p87"/>
          <p:cNvPicPr preferRelativeResize="0"/>
          <p:nvPr/>
        </p:nvPicPr>
        <p:blipFill rotWithShape="1">
          <a:blip r:embed="rId3">
            <a:alphaModFix/>
          </a:blip>
          <a:srcRect b="0" l="0" r="0" t="0"/>
          <a:stretch/>
        </p:blipFill>
        <p:spPr>
          <a:xfrm>
            <a:off x="5076424" y="1133153"/>
            <a:ext cx="2079525" cy="3691121"/>
          </a:xfrm>
          <a:prstGeom prst="rect">
            <a:avLst/>
          </a:prstGeom>
          <a:noFill/>
          <a:ln>
            <a:noFill/>
          </a:ln>
        </p:spPr>
      </p:pic>
      <p:pic>
        <p:nvPicPr>
          <p:cNvPr id="1872" name="Google Shape;1872;p87"/>
          <p:cNvPicPr preferRelativeResize="0"/>
          <p:nvPr/>
        </p:nvPicPr>
        <p:blipFill rotWithShape="1">
          <a:blip r:embed="rId4">
            <a:alphaModFix/>
          </a:blip>
          <a:srcRect b="0" l="0" r="0" t="0"/>
          <a:stretch/>
        </p:blipFill>
        <p:spPr>
          <a:xfrm>
            <a:off x="458550" y="1133174"/>
            <a:ext cx="2079525" cy="3691100"/>
          </a:xfrm>
          <a:prstGeom prst="rect">
            <a:avLst/>
          </a:prstGeom>
          <a:noFill/>
          <a:ln>
            <a:noFill/>
          </a:ln>
        </p:spPr>
      </p:pic>
      <p:sp>
        <p:nvSpPr>
          <p:cNvPr id="1873" name="Google Shape;1873;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Viewport </a:t>
            </a:r>
            <a:endParaRPr/>
          </a:p>
        </p:txBody>
      </p:sp>
      <p:sp>
        <p:nvSpPr>
          <p:cNvPr id="1874" name="Google Shape;1874;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b="1" lang="en"/>
              <a:t>Without</a:t>
            </a:r>
            <a:r>
              <a:rPr lang="en"/>
              <a:t> Viewport content scaling			</a:t>
            </a:r>
            <a:r>
              <a:rPr b="1" lang="en"/>
              <a:t>With</a:t>
            </a:r>
            <a:r>
              <a:rPr lang="en"/>
              <a:t> Viewport content scaling</a:t>
            </a:r>
            <a:endParaRPr/>
          </a:p>
        </p:txBody>
      </p:sp>
      <p:sp>
        <p:nvSpPr>
          <p:cNvPr id="1875" name="Google Shape;1875;p8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8"/>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Focus!</a:t>
            </a:r>
            <a:endParaRPr b="1"/>
          </a:p>
          <a:p>
            <a:pPr indent="0" lvl="0" marL="0" rtl="0" algn="l">
              <a:lnSpc>
                <a:spcPct val="100000"/>
              </a:lnSpc>
              <a:spcBef>
                <a:spcPts val="0"/>
              </a:spcBef>
              <a:spcAft>
                <a:spcPts val="0"/>
              </a:spcAft>
              <a:buSzPts val="3600"/>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079" name="Google Shape;1079;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9" name="Shape 1879"/>
        <p:cNvGrpSpPr/>
        <p:nvPr/>
      </p:nvGrpSpPr>
      <p:grpSpPr>
        <a:xfrm>
          <a:off x="0" y="0"/>
          <a:ext cx="0" cy="0"/>
          <a:chOff x="0" y="0"/>
          <a:chExt cx="0" cy="0"/>
        </a:xfrm>
      </p:grpSpPr>
      <p:sp>
        <p:nvSpPr>
          <p:cNvPr id="1880" name="Google Shape;1880;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Viewport Inclusion</a:t>
            </a:r>
            <a:endParaRPr/>
          </a:p>
        </p:txBody>
      </p:sp>
      <p:sp>
        <p:nvSpPr>
          <p:cNvPr id="1881" name="Google Shape;1881;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Just include this line in the head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And then include a variety of @media queries for various sized screens.</a:t>
            </a:r>
            <a:endParaRPr/>
          </a:p>
        </p:txBody>
      </p:sp>
      <p:sp>
        <p:nvSpPr>
          <p:cNvPr id="1882" name="Google Shape;1882;p8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883" name="Google Shape;1883;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884" name="Google Shape;1884;p88"/>
          <p:cNvSpPr txBox="1"/>
          <p:nvPr/>
        </p:nvSpPr>
        <p:spPr>
          <a:xfrm>
            <a:off x="429000" y="1181950"/>
            <a:ext cx="8359200" cy="4587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Inconsolata"/>
                <a:ea typeface="Inconsolata"/>
                <a:cs typeface="Inconsolata"/>
                <a:sym typeface="Inconsolata"/>
              </a:rPr>
              <a:t>&lt;</a:t>
            </a:r>
            <a:r>
              <a:rPr b="0" i="0" lang="en" sz="1800" u="none" cap="none" strike="noStrike">
                <a:solidFill>
                  <a:srgbClr val="FF0000"/>
                </a:solidFill>
                <a:latin typeface="Inconsolata"/>
                <a:ea typeface="Inconsolata"/>
                <a:cs typeface="Inconsolata"/>
                <a:sym typeface="Inconsolata"/>
              </a:rPr>
              <a:t>meta</a:t>
            </a:r>
            <a:r>
              <a:rPr b="0" i="0" lang="en" sz="1800" u="none" cap="none" strike="noStrike">
                <a:solidFill>
                  <a:srgbClr val="FFFFFF"/>
                </a:solidFill>
                <a:latin typeface="Inconsolata"/>
                <a:ea typeface="Inconsolata"/>
                <a:cs typeface="Inconsolata"/>
                <a:sym typeface="Inconsolata"/>
              </a:rPr>
              <a:t> </a:t>
            </a:r>
            <a:r>
              <a:rPr b="0" i="0" lang="en" sz="1800" u="none" cap="none" strike="noStrike">
                <a:solidFill>
                  <a:srgbClr val="00FF00"/>
                </a:solidFill>
                <a:latin typeface="Inconsolata"/>
                <a:ea typeface="Inconsolata"/>
                <a:cs typeface="Inconsolata"/>
                <a:sym typeface="Inconsolata"/>
              </a:rPr>
              <a:t>name</a:t>
            </a:r>
            <a:r>
              <a:rPr b="0" i="0" lang="en" sz="1800" u="none" cap="none" strike="noStrike">
                <a:solidFill>
                  <a:srgbClr val="FF0000"/>
                </a:solidFill>
                <a:latin typeface="Inconsolata"/>
                <a:ea typeface="Inconsolata"/>
                <a:cs typeface="Inconsolata"/>
                <a:sym typeface="Inconsolata"/>
              </a:rPr>
              <a:t>=</a:t>
            </a:r>
            <a:r>
              <a:rPr b="0" i="0" lang="en" sz="1800" u="none" cap="none" strike="noStrike">
                <a:solidFill>
                  <a:srgbClr val="FFFF00"/>
                </a:solidFill>
                <a:latin typeface="Inconsolata"/>
                <a:ea typeface="Inconsolata"/>
                <a:cs typeface="Inconsolata"/>
                <a:sym typeface="Inconsolata"/>
              </a:rPr>
              <a:t>"viewport"</a:t>
            </a:r>
            <a:r>
              <a:rPr b="0" i="0" lang="en" sz="1800" u="none" cap="none" strike="noStrike">
                <a:solidFill>
                  <a:srgbClr val="FFFFFF"/>
                </a:solidFill>
                <a:latin typeface="Inconsolata"/>
                <a:ea typeface="Inconsolata"/>
                <a:cs typeface="Inconsolata"/>
                <a:sym typeface="Inconsolata"/>
              </a:rPr>
              <a:t> </a:t>
            </a:r>
            <a:r>
              <a:rPr b="0" i="0" lang="en" sz="1800" u="none" cap="none" strike="noStrike">
                <a:solidFill>
                  <a:srgbClr val="00FF00"/>
                </a:solidFill>
                <a:latin typeface="Inconsolata"/>
                <a:ea typeface="Inconsolata"/>
                <a:cs typeface="Inconsolata"/>
                <a:sym typeface="Inconsolata"/>
              </a:rPr>
              <a:t>content</a:t>
            </a:r>
            <a:r>
              <a:rPr b="0" i="0" lang="en" sz="1800" u="none" cap="none" strike="noStrike">
                <a:solidFill>
                  <a:srgbClr val="FF0000"/>
                </a:solidFill>
                <a:latin typeface="Inconsolata"/>
                <a:ea typeface="Inconsolata"/>
                <a:cs typeface="Inconsolata"/>
                <a:sym typeface="Inconsolata"/>
              </a:rPr>
              <a:t>=</a:t>
            </a:r>
            <a:r>
              <a:rPr b="0" i="0" lang="en" sz="1800" u="none" cap="none" strike="noStrike">
                <a:solidFill>
                  <a:srgbClr val="FFFFFF"/>
                </a:solidFill>
                <a:latin typeface="Inconsolata"/>
                <a:ea typeface="Inconsolata"/>
                <a:cs typeface="Inconsolata"/>
                <a:sym typeface="Inconsolata"/>
              </a:rPr>
              <a:t> </a:t>
            </a:r>
            <a:r>
              <a:rPr b="0" i="0" lang="en" sz="1800" u="none" cap="none" strike="noStrike">
                <a:solidFill>
                  <a:srgbClr val="FFFF00"/>
                </a:solidFill>
                <a:latin typeface="Inconsolata"/>
                <a:ea typeface="Inconsolata"/>
                <a:cs typeface="Inconsolata"/>
                <a:sym typeface="Inconsolata"/>
              </a:rPr>
              <a:t>"width-device-width, initial-scale=1"</a:t>
            </a:r>
            <a:r>
              <a:rPr b="0" i="0" lang="en" sz="1800" u="none" cap="none" strike="noStrike">
                <a:solidFill>
                  <a:srgbClr val="FFFFFF"/>
                </a:solidFill>
                <a:latin typeface="Inconsolata"/>
                <a:ea typeface="Inconsolata"/>
                <a:cs typeface="Inconsolata"/>
                <a:sym typeface="Inconsolata"/>
              </a:rPr>
              <a:t>&gt;</a:t>
            </a:r>
            <a:endParaRPr b="0" i="0" sz="1800" u="none" cap="none" strike="noStrike">
              <a:solidFill>
                <a:srgbClr val="FFFFFF"/>
              </a:solidFill>
              <a:latin typeface="Inconsolata"/>
              <a:ea typeface="Inconsolata"/>
              <a:cs typeface="Inconsolata"/>
              <a:sym typeface="Inconsolata"/>
            </a:endParaRPr>
          </a:p>
        </p:txBody>
      </p:sp>
      <p:sp>
        <p:nvSpPr>
          <p:cNvPr id="1885" name="Google Shape;1885;p88"/>
          <p:cNvSpPr txBox="1"/>
          <p:nvPr/>
        </p:nvSpPr>
        <p:spPr>
          <a:xfrm>
            <a:off x="429000" y="2517500"/>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0000"/>
                </a:solidFill>
                <a:latin typeface="Inconsolata"/>
                <a:ea typeface="Inconsolata"/>
                <a:cs typeface="Inconsolata"/>
                <a:sym typeface="Inconsolata"/>
              </a:rPr>
              <a:t>@media</a:t>
            </a:r>
            <a:r>
              <a:rPr b="0" i="0" lang="en" sz="3000" u="none" cap="none" strike="noStrike">
                <a:solidFill>
                  <a:srgbClr val="FFFFFF"/>
                </a:solidFill>
                <a:latin typeface="Inconsolata"/>
                <a:ea typeface="Inconsolata"/>
                <a:cs typeface="Inconsolata"/>
                <a:sym typeface="Inconsolata"/>
              </a:rPr>
              <a:t> </a:t>
            </a:r>
            <a:r>
              <a:rPr b="0" i="0" lang="en" sz="3000" u="none" cap="none" strike="noStrike">
                <a:solidFill>
                  <a:srgbClr val="00FF00"/>
                </a:solidFill>
                <a:latin typeface="Inconsolata"/>
                <a:ea typeface="Inconsolata"/>
                <a:cs typeface="Inconsolata"/>
                <a:sym typeface="Inconsolata"/>
              </a:rPr>
              <a:t>screen</a:t>
            </a:r>
            <a:r>
              <a:rPr b="0" i="0" lang="en" sz="3000" u="none" cap="none" strike="noStrike">
                <a:solidFill>
                  <a:srgbClr val="FFFFFF"/>
                </a:solidFill>
                <a:latin typeface="Inconsolata"/>
                <a:ea typeface="Inconsolata"/>
                <a:cs typeface="Inconsolata"/>
                <a:sym typeface="Inconsolata"/>
              </a:rPr>
              <a:t> </a:t>
            </a:r>
            <a:r>
              <a:rPr b="0" i="0" lang="en" sz="3000" u="none" cap="none" strike="noStrike">
                <a:solidFill>
                  <a:srgbClr val="FF0000"/>
                </a:solidFill>
                <a:latin typeface="Inconsolata"/>
                <a:ea typeface="Inconsolata"/>
                <a:cs typeface="Inconsolata"/>
                <a:sym typeface="Inconsolata"/>
              </a:rPr>
              <a:t>and</a:t>
            </a:r>
            <a:r>
              <a:rPr b="0" i="0" lang="en" sz="3000" u="none" cap="none" strike="noStrike">
                <a:solidFill>
                  <a:srgbClr val="FFFFFF"/>
                </a:solidFill>
                <a:latin typeface="Inconsolata"/>
                <a:ea typeface="Inconsolata"/>
                <a:cs typeface="Inconsolata"/>
                <a:sym typeface="Inconsolata"/>
              </a:rPr>
              <a:t> (</a:t>
            </a:r>
            <a:r>
              <a:rPr b="0" i="0" lang="en" sz="3000" u="none" cap="none" strike="noStrike">
                <a:solidFill>
                  <a:srgbClr val="00FFFF"/>
                </a:solidFill>
                <a:latin typeface="Inconsolata"/>
                <a:ea typeface="Inconsolata"/>
                <a:cs typeface="Inconsolata"/>
                <a:sym typeface="Inconsolata"/>
              </a:rPr>
              <a:t>max-width</a:t>
            </a:r>
            <a:r>
              <a:rPr b="0" i="0" lang="en" sz="3000" u="none" cap="none" strike="noStrike">
                <a:solidFill>
                  <a:srgbClr val="FFFFFF"/>
                </a:solidFill>
                <a:latin typeface="Inconsolata"/>
                <a:ea typeface="Inconsolata"/>
                <a:cs typeface="Inconsolata"/>
                <a:sym typeface="Inconsolata"/>
              </a:rPr>
              <a:t>: </a:t>
            </a:r>
            <a:r>
              <a:rPr b="0" i="0" lang="en" sz="3000" u="none" cap="none" strike="noStrike">
                <a:solidFill>
                  <a:srgbClr val="9900FF"/>
                </a:solidFill>
                <a:latin typeface="Inconsolata"/>
                <a:ea typeface="Inconsolata"/>
                <a:cs typeface="Inconsolata"/>
                <a:sym typeface="Inconsolata"/>
              </a:rPr>
              <a:t>768</a:t>
            </a:r>
            <a:r>
              <a:rPr b="0" i="0" lang="en" sz="3000" u="none" cap="none" strike="noStrike">
                <a:solidFill>
                  <a:srgbClr val="FF0000"/>
                </a:solidFill>
                <a:latin typeface="Inconsolata"/>
                <a:ea typeface="Inconsolata"/>
                <a:cs typeface="Inconsolata"/>
                <a:sym typeface="Inconsolata"/>
              </a:rPr>
              <a:t>px</a:t>
            </a:r>
            <a:r>
              <a:rPr b="0" i="0" lang="en" sz="3000" u="none" cap="none" strike="noStrike">
                <a:solidFill>
                  <a:srgbClr val="FFFFFF"/>
                </a:solidFill>
                <a:latin typeface="Inconsolata"/>
                <a:ea typeface="Inconsolata"/>
                <a:cs typeface="Inconsolata"/>
                <a:sym typeface="Inconsolata"/>
              </a:rPr>
              <a:t>) {</a:t>
            </a:r>
            <a:endParaRPr b="0" i="0" sz="3000" u="none" cap="none" strike="noStrike">
              <a:solidFill>
                <a:srgbClr val="FFFFFF"/>
              </a:solidFill>
              <a:latin typeface="Inconsolata"/>
              <a:ea typeface="Inconsolata"/>
              <a:cs typeface="Inconsolata"/>
              <a:sym typeface="Inconsolata"/>
            </a:endParaRPr>
          </a:p>
        </p:txBody>
      </p:sp>
      <p:sp>
        <p:nvSpPr>
          <p:cNvPr id="1886" name="Google Shape;1886;p88"/>
          <p:cNvSpPr txBox="1"/>
          <p:nvPr/>
        </p:nvSpPr>
        <p:spPr>
          <a:xfrm>
            <a:off x="429000" y="3379875"/>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0000"/>
                </a:solidFill>
                <a:latin typeface="Inconsolata"/>
                <a:ea typeface="Inconsolata"/>
                <a:cs typeface="Inconsolata"/>
                <a:sym typeface="Inconsolata"/>
              </a:rPr>
              <a:t>@media</a:t>
            </a:r>
            <a:r>
              <a:rPr b="0" i="0" lang="en" sz="3000" u="none" cap="none" strike="noStrike">
                <a:solidFill>
                  <a:srgbClr val="FFFFFF"/>
                </a:solidFill>
                <a:latin typeface="Inconsolata"/>
                <a:ea typeface="Inconsolata"/>
                <a:cs typeface="Inconsolata"/>
                <a:sym typeface="Inconsolata"/>
              </a:rPr>
              <a:t> </a:t>
            </a:r>
            <a:r>
              <a:rPr b="0" i="0" lang="en" sz="3000" u="none" cap="none" strike="noStrike">
                <a:solidFill>
                  <a:srgbClr val="00FF00"/>
                </a:solidFill>
                <a:latin typeface="Inconsolata"/>
                <a:ea typeface="Inconsolata"/>
                <a:cs typeface="Inconsolata"/>
                <a:sym typeface="Inconsolata"/>
              </a:rPr>
              <a:t>screen</a:t>
            </a:r>
            <a:r>
              <a:rPr b="0" i="0" lang="en" sz="3000" u="none" cap="none" strike="noStrike">
                <a:solidFill>
                  <a:srgbClr val="FFFFFF"/>
                </a:solidFill>
                <a:latin typeface="Inconsolata"/>
                <a:ea typeface="Inconsolata"/>
                <a:cs typeface="Inconsolata"/>
                <a:sym typeface="Inconsolata"/>
              </a:rPr>
              <a:t> </a:t>
            </a:r>
            <a:r>
              <a:rPr b="0" i="0" lang="en" sz="3000" u="none" cap="none" strike="noStrike">
                <a:solidFill>
                  <a:srgbClr val="FF0000"/>
                </a:solidFill>
                <a:latin typeface="Inconsolata"/>
                <a:ea typeface="Inconsolata"/>
                <a:cs typeface="Inconsolata"/>
                <a:sym typeface="Inconsolata"/>
              </a:rPr>
              <a:t>and</a:t>
            </a:r>
            <a:r>
              <a:rPr b="0" i="0" lang="en" sz="3000" u="none" cap="none" strike="noStrike">
                <a:solidFill>
                  <a:srgbClr val="FFFFFF"/>
                </a:solidFill>
                <a:latin typeface="Inconsolata"/>
                <a:ea typeface="Inconsolata"/>
                <a:cs typeface="Inconsolata"/>
                <a:sym typeface="Inconsolata"/>
              </a:rPr>
              <a:t> (</a:t>
            </a:r>
            <a:r>
              <a:rPr b="0" i="0" lang="en" sz="3000" u="none" cap="none" strike="noStrike">
                <a:solidFill>
                  <a:srgbClr val="00FFFF"/>
                </a:solidFill>
                <a:latin typeface="Inconsolata"/>
                <a:ea typeface="Inconsolata"/>
                <a:cs typeface="Inconsolata"/>
                <a:sym typeface="Inconsolata"/>
              </a:rPr>
              <a:t>max-width</a:t>
            </a:r>
            <a:r>
              <a:rPr b="0" i="0" lang="en" sz="3000" u="none" cap="none" strike="noStrike">
                <a:solidFill>
                  <a:srgbClr val="FFFFFF"/>
                </a:solidFill>
                <a:latin typeface="Inconsolata"/>
                <a:ea typeface="Inconsolata"/>
                <a:cs typeface="Inconsolata"/>
                <a:sym typeface="Inconsolata"/>
              </a:rPr>
              <a:t>: </a:t>
            </a:r>
            <a:r>
              <a:rPr b="0" i="0" lang="en" sz="3000" u="none" cap="none" strike="noStrike">
                <a:solidFill>
                  <a:srgbClr val="9900FF"/>
                </a:solidFill>
                <a:latin typeface="Inconsolata"/>
                <a:ea typeface="Inconsolata"/>
                <a:cs typeface="Inconsolata"/>
                <a:sym typeface="Inconsolata"/>
              </a:rPr>
              <a:t>480</a:t>
            </a:r>
            <a:r>
              <a:rPr b="0" i="0" lang="en" sz="3000" u="none" cap="none" strike="noStrike">
                <a:solidFill>
                  <a:srgbClr val="FF0000"/>
                </a:solidFill>
                <a:latin typeface="Inconsolata"/>
                <a:ea typeface="Inconsolata"/>
                <a:cs typeface="Inconsolata"/>
                <a:sym typeface="Inconsolata"/>
              </a:rPr>
              <a:t>px</a:t>
            </a:r>
            <a:r>
              <a:rPr b="0" i="0" lang="en" sz="3000" u="none" cap="none" strike="noStrike">
                <a:solidFill>
                  <a:srgbClr val="FFFFFF"/>
                </a:solidFill>
                <a:latin typeface="Inconsolata"/>
                <a:ea typeface="Inconsolata"/>
                <a:cs typeface="Inconsolata"/>
                <a:sym typeface="Inconsolata"/>
              </a:rPr>
              <a:t>) {</a:t>
            </a:r>
            <a:endParaRPr b="0" i="0" sz="3000" u="none" cap="none" strike="noStrike">
              <a:solidFill>
                <a:srgbClr val="FFFFFF"/>
              </a:solidFill>
              <a:latin typeface="Inconsolata"/>
              <a:ea typeface="Inconsolata"/>
              <a:cs typeface="Inconsolata"/>
              <a:sym typeface="Inconsolat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0" name="Shape 1890"/>
        <p:cNvGrpSpPr/>
        <p:nvPr/>
      </p:nvGrpSpPr>
      <p:grpSpPr>
        <a:xfrm>
          <a:off x="0" y="0"/>
          <a:ext cx="0" cy="0"/>
          <a:chOff x="0" y="0"/>
          <a:chExt cx="0" cy="0"/>
        </a:xfrm>
      </p:grpSpPr>
      <p:sp>
        <p:nvSpPr>
          <p:cNvPr id="1891" name="Google Shape;1891;g7f4825ac7c_0_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Responsive website using Bootstrap</a:t>
            </a:r>
            <a:endParaRPr/>
          </a:p>
        </p:txBody>
      </p:sp>
      <p:sp>
        <p:nvSpPr>
          <p:cNvPr id="1892" name="Google Shape;1892;g7f4825ac7c_0_9"/>
          <p:cNvSpPr txBox="1"/>
          <p:nvPr>
            <p:ph idx="1" type="subTitle"/>
          </p:nvPr>
        </p:nvSpPr>
        <p:spPr>
          <a:xfrm>
            <a:off x="0" y="675975"/>
            <a:ext cx="9144000" cy="4240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Breakpoints used by Bootstrap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.col- </a:t>
            </a:r>
            <a:r>
              <a:rPr lang="en"/>
              <a:t>(screen width less than 576px)</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.col-sm-</a:t>
            </a:r>
            <a:r>
              <a:rPr lang="en">
                <a:solidFill>
                  <a:schemeClr val="dk1"/>
                </a:solidFill>
              </a:rPr>
              <a:t> (screen width  &gt;=576px and &lt;768px)</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.col-md-</a:t>
            </a:r>
            <a:r>
              <a:rPr lang="en">
                <a:solidFill>
                  <a:schemeClr val="dk1"/>
                </a:solidFill>
              </a:rPr>
              <a:t> (screen width  &gt;=768px and &lt;992px)</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.col-lg-</a:t>
            </a:r>
            <a:r>
              <a:rPr lang="en">
                <a:solidFill>
                  <a:schemeClr val="dk1"/>
                </a:solidFill>
              </a:rPr>
              <a:t> (screen width  &gt;=992px and &lt;1200px)</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.col-xl-</a:t>
            </a:r>
            <a:r>
              <a:rPr lang="en">
                <a:solidFill>
                  <a:schemeClr val="dk1"/>
                </a:solidFill>
              </a:rPr>
              <a:t> (screen width  &gt;=1200px))</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893" name="Google Shape;1893;g7f4825ac7c_0_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1894" name="Google Shape;1894;g7f4825ac7c_0_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8" name="Shape 1898"/>
        <p:cNvGrpSpPr/>
        <p:nvPr/>
      </p:nvGrpSpPr>
      <p:grpSpPr>
        <a:xfrm>
          <a:off x="0" y="0"/>
          <a:ext cx="0" cy="0"/>
          <a:chOff x="0" y="0"/>
          <a:chExt cx="0" cy="0"/>
        </a:xfrm>
      </p:grpSpPr>
      <p:sp>
        <p:nvSpPr>
          <p:cNvPr id="1899" name="Google Shape;1899;g7f4825ac7c_0_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Responsive website using Bootstrap</a:t>
            </a:r>
            <a:endParaRPr/>
          </a:p>
          <a:p>
            <a:pPr indent="0" lvl="0" marL="0" rtl="0" algn="l">
              <a:spcBef>
                <a:spcPts val="0"/>
              </a:spcBef>
              <a:spcAft>
                <a:spcPts val="0"/>
              </a:spcAft>
              <a:buNone/>
            </a:pPr>
            <a:r>
              <a:t/>
            </a:r>
            <a:endParaRPr/>
          </a:p>
        </p:txBody>
      </p:sp>
      <p:sp>
        <p:nvSpPr>
          <p:cNvPr id="1900" name="Google Shape;1900;g7f4825ac7c_0_17"/>
          <p:cNvSpPr txBox="1"/>
          <p:nvPr>
            <p:ph idx="1" type="subTitle"/>
          </p:nvPr>
        </p:nvSpPr>
        <p:spPr>
          <a:xfrm>
            <a:off x="0" y="675975"/>
            <a:ext cx="9144000" cy="428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 div with class</a:t>
            </a:r>
            <a:r>
              <a:rPr b="1" lang="en"/>
              <a:t> ‘col-6’ </a:t>
            </a:r>
            <a:r>
              <a:rPr lang="en"/>
              <a:t> and  </a:t>
            </a:r>
            <a:r>
              <a:rPr b="1" lang="en"/>
              <a:t>‘col-md-4’</a:t>
            </a:r>
            <a:endParaRPr b="1"/>
          </a:p>
          <a:p>
            <a:pPr indent="0" lvl="0" marL="0" rtl="0" algn="l">
              <a:spcBef>
                <a:spcPts val="0"/>
              </a:spcBef>
              <a:spcAft>
                <a:spcPts val="0"/>
              </a:spcAft>
              <a:buNone/>
            </a:pPr>
            <a:r>
              <a:rPr lang="en"/>
              <a:t>will span half the screen on xs devices and ⅓ of the screen on medium devices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Note: </a:t>
            </a:r>
            <a:r>
              <a:rPr lang="en">
                <a:solidFill>
                  <a:srgbClr val="242729"/>
                </a:solidFill>
                <a:highlight>
                  <a:srgbClr val="FFFFFF"/>
                </a:highlight>
                <a:latin typeface="Arial"/>
                <a:ea typeface="Arial"/>
                <a:cs typeface="Arial"/>
                <a:sym typeface="Arial"/>
              </a:rPr>
              <a:t>grid classes for a given screen size apply to that screen size </a:t>
            </a:r>
            <a:r>
              <a:rPr b="1" lang="en">
                <a:solidFill>
                  <a:srgbClr val="242729"/>
                </a:solidFill>
                <a:highlight>
                  <a:srgbClr val="FFFFFF"/>
                </a:highlight>
                <a:latin typeface="Arial"/>
                <a:ea typeface="Arial"/>
                <a:cs typeface="Arial"/>
                <a:sym typeface="Arial"/>
              </a:rPr>
              <a:t>and larger</a:t>
            </a:r>
            <a:r>
              <a:rPr lang="en">
                <a:solidFill>
                  <a:srgbClr val="242729"/>
                </a:solidFill>
                <a:highlight>
                  <a:srgbClr val="FFFFFF"/>
                </a:highlight>
                <a:latin typeface="Arial"/>
                <a:ea typeface="Arial"/>
                <a:cs typeface="Arial"/>
                <a:sym typeface="Arial"/>
              </a:rPr>
              <a:t> unless another declaration overrides it.</a:t>
            </a:r>
            <a:endParaRPr>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rPr lang="en">
                <a:solidFill>
                  <a:srgbClr val="242729"/>
                </a:solidFill>
                <a:highlight>
                  <a:srgbClr val="FFFFFF"/>
                </a:highlight>
                <a:latin typeface="Arial"/>
                <a:ea typeface="Arial"/>
                <a:cs typeface="Arial"/>
                <a:sym typeface="Arial"/>
              </a:rPr>
              <a:t> e.g.  &lt;div class=”col-sm-4 </a:t>
            </a:r>
            <a:r>
              <a:rPr lang="en">
                <a:solidFill>
                  <a:srgbClr val="242729"/>
                </a:solidFill>
                <a:highlight>
                  <a:schemeClr val="lt1"/>
                </a:highlight>
                <a:latin typeface="Arial"/>
                <a:ea typeface="Arial"/>
                <a:cs typeface="Arial"/>
                <a:sym typeface="Arial"/>
              </a:rPr>
              <a:t>col-md-12</a:t>
            </a:r>
            <a:r>
              <a:rPr lang="en">
                <a:solidFill>
                  <a:srgbClr val="242729"/>
                </a:solidFill>
                <a:highlight>
                  <a:srgbClr val="FFFFFF"/>
                </a:highlight>
                <a:latin typeface="Arial"/>
                <a:ea typeface="Arial"/>
                <a:cs typeface="Arial"/>
                <a:sym typeface="Arial"/>
              </a:rPr>
              <a:t>”&gt; =&gt; spam 4 columns on sm and md and 12 columns on lg and xl even though md and xl were never explicitly declared.</a:t>
            </a:r>
            <a:endParaRPr>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rPr b="1" lang="en">
                <a:solidFill>
                  <a:schemeClr val="dk1"/>
                </a:solidFill>
              </a:rPr>
              <a:t>.col- </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.col-sm-*</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.col-md-</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.col-lg-*</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.col-xl-*</a:t>
            </a:r>
            <a:endParaRPr>
              <a:solidFill>
                <a:srgbClr val="242729"/>
              </a:solidFill>
              <a:highlight>
                <a:srgbClr val="FFFFFF"/>
              </a:highlight>
              <a:latin typeface="Arial"/>
              <a:ea typeface="Arial"/>
              <a:cs typeface="Arial"/>
              <a:sym typeface="Arial"/>
            </a:endParaRPr>
          </a:p>
        </p:txBody>
      </p:sp>
      <p:sp>
        <p:nvSpPr>
          <p:cNvPr id="1901" name="Google Shape;1901;g7f4825ac7c_0_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1902" name="Google Shape;1902;g7f4825ac7c_0_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6" name="Shape 1906"/>
        <p:cNvGrpSpPr/>
        <p:nvPr/>
      </p:nvGrpSpPr>
      <p:grpSpPr>
        <a:xfrm>
          <a:off x="0" y="0"/>
          <a:ext cx="0" cy="0"/>
          <a:chOff x="0" y="0"/>
          <a:chExt cx="0" cy="0"/>
        </a:xfrm>
      </p:grpSpPr>
      <p:sp>
        <p:nvSpPr>
          <p:cNvPr id="1907" name="Google Shape;1907;p8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5 minutes</a:t>
            </a:r>
            <a:endParaRPr/>
          </a:p>
        </p:txBody>
      </p:sp>
      <p:sp>
        <p:nvSpPr>
          <p:cNvPr id="1908" name="Google Shape;1908;p89"/>
          <p:cNvSpPr txBox="1"/>
          <p:nvPr>
            <p:ph idx="2" type="title"/>
          </p:nvPr>
        </p:nvSpPr>
        <p:spPr>
          <a:xfrm>
            <a:off x="273900" y="1042875"/>
            <a:ext cx="8595300" cy="2764200"/>
          </a:xfrm>
          <a:prstGeom prst="rect">
            <a:avLst/>
          </a:prstGeom>
          <a:noFill/>
          <a:ln>
            <a:noFill/>
          </a:ln>
        </p:spPr>
        <p:txBody>
          <a:bodyPr anchorCtr="0" anchor="t" bIns="91425" lIns="2743200" spcFirstLastPara="1" rIns="91425" wrap="square" tIns="91425">
            <a:noAutofit/>
          </a:bodyPr>
          <a:lstStyle/>
          <a:p>
            <a:pPr indent="0" lvl="0" marL="0" rtl="0" algn="l">
              <a:lnSpc>
                <a:spcPct val="100000"/>
              </a:lnSpc>
              <a:spcBef>
                <a:spcPts val="0"/>
              </a:spcBef>
              <a:spcAft>
                <a:spcPts val="0"/>
              </a:spcAft>
              <a:buSzPts val="3000"/>
              <a:buNone/>
            </a:pPr>
            <a:r>
              <a:rPr b="1" lang="en" sz="3000"/>
              <a:t>Activity: </a:t>
            </a:r>
            <a:r>
              <a:rPr lang="en" sz="3000">
                <a:latin typeface="Roboto Light"/>
                <a:ea typeface="Roboto Light"/>
                <a:cs typeface="Roboto Light"/>
                <a:sym typeface="Roboto Light"/>
              </a:rPr>
              <a:t>Viewport</a:t>
            </a:r>
            <a:endParaRPr/>
          </a:p>
          <a:p>
            <a:pPr indent="0" lvl="0" marL="0" rtl="0" algn="l">
              <a:lnSpc>
                <a:spcPct val="100000"/>
              </a:lnSpc>
              <a:spcBef>
                <a:spcPts val="800"/>
              </a:spcBef>
              <a:spcAft>
                <a:spcPts val="0"/>
              </a:spcAft>
              <a:buSzPts val="1800"/>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indent="0" lvl="0" marL="0" rtl="0" algn="l">
              <a:lnSpc>
                <a:spcPct val="100000"/>
              </a:lnSpc>
              <a:spcBef>
                <a:spcPts val="800"/>
              </a:spcBef>
              <a:spcAft>
                <a:spcPts val="800"/>
              </a:spcAft>
              <a:buSzPts val="1800"/>
              <a:buNone/>
            </a:pPr>
            <a:r>
              <a:rPr lang="en" sz="1800"/>
              <a:t>Notice how the sites’ displays change. </a:t>
            </a:r>
            <a:endParaRPr sz="1800"/>
          </a:p>
        </p:txBody>
      </p:sp>
      <p:sp>
        <p:nvSpPr>
          <p:cNvPr id="1909" name="Google Shape;1909;p8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4" name="Shape 1914"/>
        <p:cNvGrpSpPr/>
        <p:nvPr/>
      </p:nvGrpSpPr>
      <p:grpSpPr>
        <a:xfrm>
          <a:off x="0" y="0"/>
          <a:ext cx="0" cy="0"/>
          <a:chOff x="0" y="0"/>
          <a:chExt cx="0" cy="0"/>
        </a:xfrm>
      </p:grpSpPr>
      <p:pic>
        <p:nvPicPr>
          <p:cNvPr id="1915" name="Google Shape;1915;p90"/>
          <p:cNvPicPr preferRelativeResize="0"/>
          <p:nvPr/>
        </p:nvPicPr>
        <p:blipFill rotWithShape="1">
          <a:blip r:embed="rId3">
            <a:alphaModFix/>
          </a:blip>
          <a:srcRect b="0" l="0" r="0" t="0"/>
          <a:stretch/>
        </p:blipFill>
        <p:spPr>
          <a:xfrm>
            <a:off x="1489625" y="606301"/>
            <a:ext cx="6164750" cy="4135350"/>
          </a:xfrm>
          <a:prstGeom prst="rect">
            <a:avLst/>
          </a:prstGeom>
          <a:noFill/>
          <a:ln>
            <a:noFill/>
          </a:ln>
          <a:effectLst>
            <a:outerShdw blurRad="57150" rotWithShape="0" algn="bl" dir="5400000" dist="19050">
              <a:srgbClr val="000000">
                <a:alpha val="49803"/>
              </a:srgbClr>
            </a:outerShdw>
          </a:effectLst>
        </p:spPr>
      </p:pic>
      <p:sp>
        <p:nvSpPr>
          <p:cNvPr id="1916" name="Google Shape;1916;p9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Google Shape;1922;p9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Questions?</a:t>
            </a:r>
            <a:endParaRPr/>
          </a:p>
        </p:txBody>
      </p:sp>
      <p:sp>
        <p:nvSpPr>
          <p:cNvPr id="1923" name="Google Shape;1923;p9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